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6" r:id="rId4"/>
    <p:sldId id="258" r:id="rId5"/>
    <p:sldId id="259" r:id="rId6"/>
    <p:sldId id="26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323162-4396-493D-BFBE-6C7C089189C5}" v="109" dt="2025-09-23T12:54:48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tt, John" userId="a31d4ebc-4fa7-4f0b-afaf-c1ad52082911" providerId="ADAL" clId="{FA57A558-C07F-40E7-B3F7-D483E8736AE9}"/>
    <pc:docChg chg="undo custSel addSld delSld modSld sldOrd">
      <pc:chgData name="Bratt, John" userId="a31d4ebc-4fa7-4f0b-afaf-c1ad52082911" providerId="ADAL" clId="{FA57A558-C07F-40E7-B3F7-D483E8736AE9}" dt="2025-09-23T13:11:32.206" v="2373" actId="20577"/>
      <pc:docMkLst>
        <pc:docMk/>
      </pc:docMkLst>
      <pc:sldChg chg="addSp delSp modSp mod">
        <pc:chgData name="Bratt, John" userId="a31d4ebc-4fa7-4f0b-afaf-c1ad52082911" providerId="ADAL" clId="{FA57A558-C07F-40E7-B3F7-D483E8736AE9}" dt="2025-09-23T12:23:44.188" v="1313" actId="26606"/>
        <pc:sldMkLst>
          <pc:docMk/>
          <pc:sldMk cId="1327635946" sldId="256"/>
        </pc:sldMkLst>
        <pc:spChg chg="add del">
          <ac:chgData name="Bratt, John" userId="a31d4ebc-4fa7-4f0b-afaf-c1ad52082911" providerId="ADAL" clId="{FA57A558-C07F-40E7-B3F7-D483E8736AE9}" dt="2025-09-23T12:23:44.188" v="1313" actId="26606"/>
          <ac:spMkLst>
            <pc:docMk/>
            <pc:sldMk cId="1327635946" sldId="256"/>
            <ac:spMk id="29" creationId="{69D184B2-2226-4E31-BCCB-444330767440}"/>
          </ac:spMkLst>
        </pc:spChg>
        <pc:spChg chg="add del">
          <ac:chgData name="Bratt, John" userId="a31d4ebc-4fa7-4f0b-afaf-c1ad52082911" providerId="ADAL" clId="{FA57A558-C07F-40E7-B3F7-D483E8736AE9}" dt="2025-09-23T12:23:44.188" v="1313" actId="26606"/>
          <ac:spMkLst>
            <pc:docMk/>
            <pc:sldMk cId="1327635946" sldId="256"/>
            <ac:spMk id="30" creationId="{1AC4D4E3-486A-464A-8EC8-D44881097267}"/>
          </ac:spMkLst>
        </pc:spChg>
        <pc:spChg chg="add del">
          <ac:chgData name="Bratt, John" userId="a31d4ebc-4fa7-4f0b-afaf-c1ad52082911" providerId="ADAL" clId="{FA57A558-C07F-40E7-B3F7-D483E8736AE9}" dt="2025-09-23T12:23:44.188" v="1313" actId="26606"/>
          <ac:spMkLst>
            <pc:docMk/>
            <pc:sldMk cId="1327635946" sldId="256"/>
            <ac:spMk id="31" creationId="{864DE13E-58EB-4475-B79C-0D4FC651239B}"/>
          </ac:spMkLst>
        </pc:spChg>
        <pc:picChg chg="mod">
          <ac:chgData name="Bratt, John" userId="a31d4ebc-4fa7-4f0b-afaf-c1ad52082911" providerId="ADAL" clId="{FA57A558-C07F-40E7-B3F7-D483E8736AE9}" dt="2025-09-23T12:23:44.188" v="1313" actId="26606"/>
          <ac:picMkLst>
            <pc:docMk/>
            <pc:sldMk cId="1327635946" sldId="256"/>
            <ac:picMk id="5" creationId="{A88DB8E0-883D-9496-26A8-6116A5C489A0}"/>
          </ac:picMkLst>
        </pc:picChg>
        <pc:picChg chg="mod ord">
          <ac:chgData name="Bratt, John" userId="a31d4ebc-4fa7-4f0b-afaf-c1ad52082911" providerId="ADAL" clId="{FA57A558-C07F-40E7-B3F7-D483E8736AE9}" dt="2025-09-23T12:23:44.188" v="1313" actId="26606"/>
          <ac:picMkLst>
            <pc:docMk/>
            <pc:sldMk cId="1327635946" sldId="256"/>
            <ac:picMk id="11" creationId="{A1A067AF-4B02-F36A-CBE5-53800A7AEB95}"/>
          </ac:picMkLst>
        </pc:picChg>
        <pc:cxnChg chg="add del">
          <ac:chgData name="Bratt, John" userId="a31d4ebc-4fa7-4f0b-afaf-c1ad52082911" providerId="ADAL" clId="{FA57A558-C07F-40E7-B3F7-D483E8736AE9}" dt="2025-09-23T12:23:44.188" v="1313" actId="26606"/>
          <ac:cxnSpMkLst>
            <pc:docMk/>
            <pc:sldMk cId="1327635946" sldId="256"/>
            <ac:cxnSpMk id="28" creationId="{02E9B2EE-76CA-47F3-9977-3F2FCB7FD252}"/>
          </ac:cxnSpMkLst>
        </pc:cxnChg>
        <pc:cxnChg chg="add">
          <ac:chgData name="Bratt, John" userId="a31d4ebc-4fa7-4f0b-afaf-c1ad52082911" providerId="ADAL" clId="{FA57A558-C07F-40E7-B3F7-D483E8736AE9}" dt="2025-09-23T12:23:44.188" v="1313" actId="26606"/>
          <ac:cxnSpMkLst>
            <pc:docMk/>
            <pc:sldMk cId="1327635946" sldId="256"/>
            <ac:cxnSpMk id="36" creationId="{1C6AAE25-BD23-41B5-AAE4-1DA5898C2ADB}"/>
          </ac:cxnSpMkLst>
        </pc:cxnChg>
      </pc:sldChg>
      <pc:sldChg chg="addSp delSp modSp mod ord setBg modNotesTx">
        <pc:chgData name="Bratt, John" userId="a31d4ebc-4fa7-4f0b-afaf-c1ad52082911" providerId="ADAL" clId="{FA57A558-C07F-40E7-B3F7-D483E8736AE9}" dt="2025-09-23T13:06:58.506" v="1843" actId="20577"/>
        <pc:sldMkLst>
          <pc:docMk/>
          <pc:sldMk cId="781097759" sldId="257"/>
        </pc:sldMkLst>
        <pc:spChg chg="mod ord">
          <ac:chgData name="Bratt, John" userId="a31d4ebc-4fa7-4f0b-afaf-c1ad52082911" providerId="ADAL" clId="{FA57A558-C07F-40E7-B3F7-D483E8736AE9}" dt="2025-09-23T12:41:40.465" v="1475" actId="14100"/>
          <ac:spMkLst>
            <pc:docMk/>
            <pc:sldMk cId="781097759" sldId="257"/>
            <ac:spMk id="2" creationId="{B20074DA-BECC-4854-34A2-8D2CA6FFC8FA}"/>
          </ac:spMkLst>
        </pc:spChg>
        <pc:spChg chg="mod ord">
          <ac:chgData name="Bratt, John" userId="a31d4ebc-4fa7-4f0b-afaf-c1ad52082911" providerId="ADAL" clId="{FA57A558-C07F-40E7-B3F7-D483E8736AE9}" dt="2025-09-23T12:40:01.577" v="1410" actId="20577"/>
          <ac:spMkLst>
            <pc:docMk/>
            <pc:sldMk cId="781097759" sldId="257"/>
            <ac:spMk id="3" creationId="{B13141A9-FA9F-9B8F-0B5F-193159CBBBE7}"/>
          </ac:spMkLst>
        </pc:spChg>
        <pc:spChg chg="add del">
          <ac:chgData name="Bratt, John" userId="a31d4ebc-4fa7-4f0b-afaf-c1ad52082911" providerId="ADAL" clId="{FA57A558-C07F-40E7-B3F7-D483E8736AE9}" dt="2025-09-23T12:13:50.057" v="1188" actId="26606"/>
          <ac:spMkLst>
            <pc:docMk/>
            <pc:sldMk cId="781097759" sldId="257"/>
            <ac:spMk id="52" creationId="{B0B8DCBA-FEED-46EF-A140-35B904015B49}"/>
          </ac:spMkLst>
        </pc:spChg>
        <pc:spChg chg="add del">
          <ac:chgData name="Bratt, John" userId="a31d4ebc-4fa7-4f0b-afaf-c1ad52082911" providerId="ADAL" clId="{FA57A558-C07F-40E7-B3F7-D483E8736AE9}" dt="2025-09-23T12:13:50.057" v="1188" actId="26606"/>
          <ac:spMkLst>
            <pc:docMk/>
            <pc:sldMk cId="781097759" sldId="257"/>
            <ac:spMk id="54" creationId="{D5B0017B-2ECA-49AF-B397-DC140825DF8D}"/>
          </ac:spMkLst>
        </pc:spChg>
        <pc:spChg chg="add del">
          <ac:chgData name="Bratt, John" userId="a31d4ebc-4fa7-4f0b-afaf-c1ad52082911" providerId="ADAL" clId="{FA57A558-C07F-40E7-B3F7-D483E8736AE9}" dt="2025-09-23T12:14:10.142" v="1191" actId="26606"/>
          <ac:spMkLst>
            <pc:docMk/>
            <pc:sldMk cId="781097759" sldId="257"/>
            <ac:spMk id="60" creationId="{12609869-9E80-471B-A487-A53288E0E791}"/>
          </ac:spMkLst>
        </pc:spChg>
        <pc:spChg chg="add del">
          <ac:chgData name="Bratt, John" userId="a31d4ebc-4fa7-4f0b-afaf-c1ad52082911" providerId="ADAL" clId="{FA57A558-C07F-40E7-B3F7-D483E8736AE9}" dt="2025-09-23T12:14:10.142" v="1191" actId="26606"/>
          <ac:spMkLst>
            <pc:docMk/>
            <pc:sldMk cId="781097759" sldId="257"/>
            <ac:spMk id="62" creationId="{7004738A-9D34-43E8-97D2-CA0EED4F8BE0}"/>
          </ac:spMkLst>
        </pc:spChg>
        <pc:spChg chg="add del">
          <ac:chgData name="Bratt, John" userId="a31d4ebc-4fa7-4f0b-afaf-c1ad52082911" providerId="ADAL" clId="{FA57A558-C07F-40E7-B3F7-D483E8736AE9}" dt="2025-09-23T12:14:10.142" v="1191" actId="26606"/>
          <ac:spMkLst>
            <pc:docMk/>
            <pc:sldMk cId="781097759" sldId="257"/>
            <ac:spMk id="64" creationId="{B8B8D07F-F13E-443E-BA68-2D26672D76B9}"/>
          </ac:spMkLst>
        </pc:spChg>
        <pc:spChg chg="add del">
          <ac:chgData name="Bratt, John" userId="a31d4ebc-4fa7-4f0b-afaf-c1ad52082911" providerId="ADAL" clId="{FA57A558-C07F-40E7-B3F7-D483E8736AE9}" dt="2025-09-23T12:14:10.142" v="1191" actId="26606"/>
          <ac:spMkLst>
            <pc:docMk/>
            <pc:sldMk cId="781097759" sldId="257"/>
            <ac:spMk id="66" creationId="{2813A4FA-24A5-41ED-A534-3807D1B2F344}"/>
          </ac:spMkLst>
        </pc:spChg>
        <pc:spChg chg="add del">
          <ac:chgData name="Bratt, John" userId="a31d4ebc-4fa7-4f0b-afaf-c1ad52082911" providerId="ADAL" clId="{FA57A558-C07F-40E7-B3F7-D483E8736AE9}" dt="2025-09-23T12:14:10.142" v="1191" actId="26606"/>
          <ac:spMkLst>
            <pc:docMk/>
            <pc:sldMk cId="781097759" sldId="257"/>
            <ac:spMk id="68" creationId="{C3944F27-CA70-4E84-A51A-E6BF89558979}"/>
          </ac:spMkLst>
        </pc:spChg>
        <pc:spChg chg="add">
          <ac:chgData name="Bratt, John" userId="a31d4ebc-4fa7-4f0b-afaf-c1ad52082911" providerId="ADAL" clId="{FA57A558-C07F-40E7-B3F7-D483E8736AE9}" dt="2025-09-23T12:39:41.026" v="1404" actId="26606"/>
          <ac:spMkLst>
            <pc:docMk/>
            <pc:sldMk cId="781097759" sldId="257"/>
            <ac:spMk id="78" creationId="{04812C46-200A-4DEB-A05E-3ED6C68C2387}"/>
          </ac:spMkLst>
        </pc:spChg>
        <pc:spChg chg="add">
          <ac:chgData name="Bratt, John" userId="a31d4ebc-4fa7-4f0b-afaf-c1ad52082911" providerId="ADAL" clId="{FA57A558-C07F-40E7-B3F7-D483E8736AE9}" dt="2025-09-23T12:39:41.026" v="1404" actId="26606"/>
          <ac:spMkLst>
            <pc:docMk/>
            <pc:sldMk cId="781097759" sldId="257"/>
            <ac:spMk id="80" creationId="{D1EA859B-E555-4109-94F3-6700E046E008}"/>
          </ac:spMkLst>
        </pc:spChg>
        <pc:picChg chg="mod ord">
          <ac:chgData name="Bratt, John" userId="a31d4ebc-4fa7-4f0b-afaf-c1ad52082911" providerId="ADAL" clId="{FA57A558-C07F-40E7-B3F7-D483E8736AE9}" dt="2025-09-23T12:39:41.026" v="1404" actId="26606"/>
          <ac:picMkLst>
            <pc:docMk/>
            <pc:sldMk cId="781097759" sldId="257"/>
            <ac:picMk id="4" creationId="{1BC2678B-6C31-0759-DECC-A42041BEE1BD}"/>
          </ac:picMkLst>
        </pc:picChg>
        <pc:cxnChg chg="add del">
          <ac:chgData name="Bratt, John" userId="a31d4ebc-4fa7-4f0b-afaf-c1ad52082911" providerId="ADAL" clId="{FA57A558-C07F-40E7-B3F7-D483E8736AE9}" dt="2025-09-23T12:39:41.026" v="1404" actId="26606"/>
          <ac:cxnSpMkLst>
            <pc:docMk/>
            <pc:sldMk cId="781097759" sldId="257"/>
            <ac:cxnSpMk id="73" creationId="{1503BFE4-729B-D9D0-C17B-501E6AF1127A}"/>
          </ac:cxnSpMkLst>
        </pc:cxnChg>
      </pc:sldChg>
      <pc:sldChg chg="addSp delSp modSp mod setBg modNotesTx">
        <pc:chgData name="Bratt, John" userId="a31d4ebc-4fa7-4f0b-afaf-c1ad52082911" providerId="ADAL" clId="{FA57A558-C07F-40E7-B3F7-D483E8736AE9}" dt="2025-09-23T13:09:59.641" v="2168" actId="20577"/>
        <pc:sldMkLst>
          <pc:docMk/>
          <pc:sldMk cId="3834436560" sldId="258"/>
        </pc:sldMkLst>
        <pc:spChg chg="mod ord">
          <ac:chgData name="Bratt, John" userId="a31d4ebc-4fa7-4f0b-afaf-c1ad52082911" providerId="ADAL" clId="{FA57A558-C07F-40E7-B3F7-D483E8736AE9}" dt="2025-09-22T19:27:08.528" v="1187" actId="26606"/>
          <ac:spMkLst>
            <pc:docMk/>
            <pc:sldMk cId="3834436560" sldId="258"/>
            <ac:spMk id="2" creationId="{F1FBA78C-CBDB-8AFF-90F5-59CAFE898AA7}"/>
          </ac:spMkLst>
        </pc:spChg>
        <pc:spChg chg="del mod ord">
          <ac:chgData name="Bratt, John" userId="a31d4ebc-4fa7-4f0b-afaf-c1ad52082911" providerId="ADAL" clId="{FA57A558-C07F-40E7-B3F7-D483E8736AE9}" dt="2025-09-23T12:15:11.748" v="1193" actId="26606"/>
          <ac:spMkLst>
            <pc:docMk/>
            <pc:sldMk cId="3834436560" sldId="258"/>
            <ac:spMk id="3" creationId="{33E614AD-C9DE-291B-E949-F932FD199DD5}"/>
          </ac:spMkLst>
        </pc:spChg>
        <pc:spChg chg="add del">
          <ac:chgData name="Bratt, John" userId="a31d4ebc-4fa7-4f0b-afaf-c1ad52082911" providerId="ADAL" clId="{FA57A558-C07F-40E7-B3F7-D483E8736AE9}" dt="2025-09-22T19:27:08.528" v="1187" actId="26606"/>
          <ac:spMkLst>
            <pc:docMk/>
            <pc:sldMk cId="3834436560" sldId="258"/>
            <ac:spMk id="12" creationId="{F5A5F1D7-F0D0-4687-9BD3-CA6A0714C634}"/>
          </ac:spMkLst>
        </pc:spChg>
        <pc:spChg chg="add del">
          <ac:chgData name="Bratt, John" userId="a31d4ebc-4fa7-4f0b-afaf-c1ad52082911" providerId="ADAL" clId="{FA57A558-C07F-40E7-B3F7-D483E8736AE9}" dt="2025-09-22T19:27:08.528" v="1187" actId="26606"/>
          <ac:spMkLst>
            <pc:docMk/>
            <pc:sldMk cId="3834436560" sldId="258"/>
            <ac:spMk id="19" creationId="{D5B0017B-2ECA-49AF-B397-DC140825DF8D}"/>
          </ac:spMkLst>
        </pc:spChg>
        <pc:spChg chg="add">
          <ac:chgData name="Bratt, John" userId="a31d4ebc-4fa7-4f0b-afaf-c1ad52082911" providerId="ADAL" clId="{FA57A558-C07F-40E7-B3F7-D483E8736AE9}" dt="2025-09-22T19:27:08.528" v="1187" actId="26606"/>
          <ac:spMkLst>
            <pc:docMk/>
            <pc:sldMk cId="3834436560" sldId="258"/>
            <ac:spMk id="26" creationId="{231BF440-39FA-4087-84CC-2EEC0BBDAF29}"/>
          </ac:spMkLst>
        </pc:spChg>
        <pc:spChg chg="add">
          <ac:chgData name="Bratt, John" userId="a31d4ebc-4fa7-4f0b-afaf-c1ad52082911" providerId="ADAL" clId="{FA57A558-C07F-40E7-B3F7-D483E8736AE9}" dt="2025-09-22T19:27:08.528" v="1187" actId="26606"/>
          <ac:spMkLst>
            <pc:docMk/>
            <pc:sldMk cId="3834436560" sldId="258"/>
            <ac:spMk id="28" creationId="{F04E4CBA-303B-48BD-8451-C2701CB0EEBF}"/>
          </ac:spMkLst>
        </pc:spChg>
        <pc:spChg chg="add">
          <ac:chgData name="Bratt, John" userId="a31d4ebc-4fa7-4f0b-afaf-c1ad52082911" providerId="ADAL" clId="{FA57A558-C07F-40E7-B3F7-D483E8736AE9}" dt="2025-09-22T19:27:08.528" v="1187" actId="26606"/>
          <ac:spMkLst>
            <pc:docMk/>
            <pc:sldMk cId="3834436560" sldId="258"/>
            <ac:spMk id="30" creationId="{F6CA58B3-AFCC-4A40-9882-50D5080879B0}"/>
          </ac:spMkLst>
        </pc:spChg>
        <pc:spChg chg="add">
          <ac:chgData name="Bratt, John" userId="a31d4ebc-4fa7-4f0b-afaf-c1ad52082911" providerId="ADAL" clId="{FA57A558-C07F-40E7-B3F7-D483E8736AE9}" dt="2025-09-22T19:27:08.528" v="1187" actId="26606"/>
          <ac:spMkLst>
            <pc:docMk/>
            <pc:sldMk cId="3834436560" sldId="258"/>
            <ac:spMk id="32" creationId="{75C56826-D4E5-42ED-8529-079651CB3005}"/>
          </ac:spMkLst>
        </pc:spChg>
        <pc:spChg chg="add">
          <ac:chgData name="Bratt, John" userId="a31d4ebc-4fa7-4f0b-afaf-c1ad52082911" providerId="ADAL" clId="{FA57A558-C07F-40E7-B3F7-D483E8736AE9}" dt="2025-09-22T19:27:08.528" v="1187" actId="26606"/>
          <ac:spMkLst>
            <pc:docMk/>
            <pc:sldMk cId="3834436560" sldId="258"/>
            <ac:spMk id="34" creationId="{82095FCE-EF05-4443-B97A-85DEE3A5CA17}"/>
          </ac:spMkLst>
        </pc:spChg>
        <pc:spChg chg="add">
          <ac:chgData name="Bratt, John" userId="a31d4ebc-4fa7-4f0b-afaf-c1ad52082911" providerId="ADAL" clId="{FA57A558-C07F-40E7-B3F7-D483E8736AE9}" dt="2025-09-22T19:27:08.528" v="1187" actId="26606"/>
          <ac:spMkLst>
            <pc:docMk/>
            <pc:sldMk cId="3834436560" sldId="258"/>
            <ac:spMk id="36" creationId="{CA00AE6B-AA30-4CF8-BA6F-339B780AD76C}"/>
          </ac:spMkLst>
        </pc:spChg>
        <pc:graphicFrameChg chg="add mod modGraphic">
          <ac:chgData name="Bratt, John" userId="a31d4ebc-4fa7-4f0b-afaf-c1ad52082911" providerId="ADAL" clId="{FA57A558-C07F-40E7-B3F7-D483E8736AE9}" dt="2025-09-23T12:54:48.461" v="1712"/>
          <ac:graphicFrameMkLst>
            <pc:docMk/>
            <pc:sldMk cId="3834436560" sldId="258"/>
            <ac:graphicFrameMk id="38" creationId="{2DC9D432-2F41-35D7-F0A8-19FF0D6BACEC}"/>
          </ac:graphicFrameMkLst>
        </pc:graphicFrameChg>
        <pc:picChg chg="mod">
          <ac:chgData name="Bratt, John" userId="a31d4ebc-4fa7-4f0b-afaf-c1ad52082911" providerId="ADAL" clId="{FA57A558-C07F-40E7-B3F7-D483E8736AE9}" dt="2025-09-21T03:47:53.129" v="779" actId="26606"/>
          <ac:picMkLst>
            <pc:docMk/>
            <pc:sldMk cId="3834436560" sldId="258"/>
            <ac:picMk id="5" creationId="{A66DADB9-5927-C008-0F57-F0D5861833A9}"/>
          </ac:picMkLst>
        </pc:picChg>
        <pc:picChg chg="mod">
          <ac:chgData name="Bratt, John" userId="a31d4ebc-4fa7-4f0b-afaf-c1ad52082911" providerId="ADAL" clId="{FA57A558-C07F-40E7-B3F7-D483E8736AE9}" dt="2025-09-21T03:47:53.129" v="779" actId="26606"/>
          <ac:picMkLst>
            <pc:docMk/>
            <pc:sldMk cId="3834436560" sldId="258"/>
            <ac:picMk id="7" creationId="{47423542-C0FB-386A-7F8D-93C3BA3A717E}"/>
          </ac:picMkLst>
        </pc:picChg>
      </pc:sldChg>
      <pc:sldChg chg="addSp delSp modSp mod ord setBg setClrOvrMap modNotesTx">
        <pc:chgData name="Bratt, John" userId="a31d4ebc-4fa7-4f0b-afaf-c1ad52082911" providerId="ADAL" clId="{FA57A558-C07F-40E7-B3F7-D483E8736AE9}" dt="2025-09-23T13:10:42.168" v="2274" actId="20577"/>
        <pc:sldMkLst>
          <pc:docMk/>
          <pc:sldMk cId="3519167034" sldId="259"/>
        </pc:sldMkLst>
        <pc:spChg chg="mod">
          <ac:chgData name="Bratt, John" userId="a31d4ebc-4fa7-4f0b-afaf-c1ad52082911" providerId="ADAL" clId="{FA57A558-C07F-40E7-B3F7-D483E8736AE9}" dt="2025-09-23T12:53:02.307" v="1676" actId="20577"/>
          <ac:spMkLst>
            <pc:docMk/>
            <pc:sldMk cId="3519167034" sldId="259"/>
            <ac:spMk id="2" creationId="{65000F25-80C7-7356-04E7-DA084D2BAF0F}"/>
          </ac:spMkLst>
        </pc:spChg>
        <pc:spChg chg="add mod ord">
          <ac:chgData name="Bratt, John" userId="a31d4ebc-4fa7-4f0b-afaf-c1ad52082911" providerId="ADAL" clId="{FA57A558-C07F-40E7-B3F7-D483E8736AE9}" dt="2025-09-22T18:40:06.226" v="1186" actId="26606"/>
          <ac:spMkLst>
            <pc:docMk/>
            <pc:sldMk cId="3519167034" sldId="259"/>
            <ac:spMk id="13" creationId="{5A68E45C-4B56-558A-938A-EBD6FB80D4DC}"/>
          </ac:spMkLst>
        </pc:spChg>
        <pc:spChg chg="add del">
          <ac:chgData name="Bratt, John" userId="a31d4ebc-4fa7-4f0b-afaf-c1ad52082911" providerId="ADAL" clId="{FA57A558-C07F-40E7-B3F7-D483E8736AE9}" dt="2025-09-22T18:40:06.226" v="1186" actId="26606"/>
          <ac:spMkLst>
            <pc:docMk/>
            <pc:sldMk cId="3519167034" sldId="259"/>
            <ac:spMk id="16" creationId="{B7412B8E-484B-4452-8644-AD263F593B44}"/>
          </ac:spMkLst>
        </pc:spChg>
        <pc:spChg chg="add del">
          <ac:chgData name="Bratt, John" userId="a31d4ebc-4fa7-4f0b-afaf-c1ad52082911" providerId="ADAL" clId="{FA57A558-C07F-40E7-B3F7-D483E8736AE9}" dt="2025-09-22T18:40:06.226" v="1186" actId="26606"/>
          <ac:spMkLst>
            <pc:docMk/>
            <pc:sldMk cId="3519167034" sldId="259"/>
            <ac:spMk id="23" creationId="{D5B0017B-2ECA-49AF-B397-DC140825DF8D}"/>
          </ac:spMkLst>
        </pc:spChg>
        <pc:spChg chg="add del">
          <ac:chgData name="Bratt, John" userId="a31d4ebc-4fa7-4f0b-afaf-c1ad52082911" providerId="ADAL" clId="{FA57A558-C07F-40E7-B3F7-D483E8736AE9}" dt="2025-09-22T18:40:06.226" v="1186" actId="26606"/>
          <ac:spMkLst>
            <pc:docMk/>
            <pc:sldMk cId="3519167034" sldId="259"/>
            <ac:spMk id="25" creationId="{0FD95D09-2666-454C-AE57-F5C7D86606F8}"/>
          </ac:spMkLst>
        </pc:spChg>
        <pc:spChg chg="add">
          <ac:chgData name="Bratt, John" userId="a31d4ebc-4fa7-4f0b-afaf-c1ad52082911" providerId="ADAL" clId="{FA57A558-C07F-40E7-B3F7-D483E8736AE9}" dt="2025-09-22T18:40:06.226" v="1186" actId="26606"/>
          <ac:spMkLst>
            <pc:docMk/>
            <pc:sldMk cId="3519167034" sldId="259"/>
            <ac:spMk id="32" creationId="{2A785343-5D24-4118-A2E4-665D196F60C2}"/>
          </ac:spMkLst>
        </pc:spChg>
        <pc:spChg chg="add">
          <ac:chgData name="Bratt, John" userId="a31d4ebc-4fa7-4f0b-afaf-c1ad52082911" providerId="ADAL" clId="{FA57A558-C07F-40E7-B3F7-D483E8736AE9}" dt="2025-09-22T18:40:06.226" v="1186" actId="26606"/>
          <ac:spMkLst>
            <pc:docMk/>
            <pc:sldMk cId="3519167034" sldId="259"/>
            <ac:spMk id="34" creationId="{32F4D216-10B7-4DCA-A0A1-068E9E32F4F2}"/>
          </ac:spMkLst>
        </pc:spChg>
        <pc:picChg chg="add mod">
          <ac:chgData name="Bratt, John" userId="a31d4ebc-4fa7-4f0b-afaf-c1ad52082911" providerId="ADAL" clId="{FA57A558-C07F-40E7-B3F7-D483E8736AE9}" dt="2025-09-22T18:02:54.141" v="1179" actId="1076"/>
          <ac:picMkLst>
            <pc:docMk/>
            <pc:sldMk cId="3519167034" sldId="259"/>
            <ac:picMk id="4" creationId="{011C7119-B79D-01AE-7084-F6E0D343EC10}"/>
          </ac:picMkLst>
        </pc:picChg>
        <pc:picChg chg="mod ord modCrop">
          <ac:chgData name="Bratt, John" userId="a31d4ebc-4fa7-4f0b-afaf-c1ad52082911" providerId="ADAL" clId="{FA57A558-C07F-40E7-B3F7-D483E8736AE9}" dt="2025-09-22T18:40:06.226" v="1186" actId="26606"/>
          <ac:picMkLst>
            <pc:docMk/>
            <pc:sldMk cId="3519167034" sldId="259"/>
            <ac:picMk id="5" creationId="{609A112C-694A-5E76-45E9-B5DC7273BFAD}"/>
          </ac:picMkLst>
        </pc:picChg>
        <pc:picChg chg="mod ord modCrop">
          <ac:chgData name="Bratt, John" userId="a31d4ebc-4fa7-4f0b-afaf-c1ad52082911" providerId="ADAL" clId="{FA57A558-C07F-40E7-B3F7-D483E8736AE9}" dt="2025-09-22T18:40:06.226" v="1186" actId="26606"/>
          <ac:picMkLst>
            <pc:docMk/>
            <pc:sldMk cId="3519167034" sldId="259"/>
            <ac:picMk id="7" creationId="{2710B9C1-89BF-9A38-32D8-8EECD0F71F87}"/>
          </ac:picMkLst>
        </pc:picChg>
        <pc:picChg chg="add mod">
          <ac:chgData name="Bratt, John" userId="a31d4ebc-4fa7-4f0b-afaf-c1ad52082911" providerId="ADAL" clId="{FA57A558-C07F-40E7-B3F7-D483E8736AE9}" dt="2025-09-22T18:01:48.635" v="1161" actId="1076"/>
          <ac:picMkLst>
            <pc:docMk/>
            <pc:sldMk cId="3519167034" sldId="259"/>
            <ac:picMk id="8" creationId="{17B09543-6C9D-ACA9-C6C5-2545A6C11A83}"/>
          </ac:picMkLst>
        </pc:picChg>
        <pc:picChg chg="mod ord modCrop">
          <ac:chgData name="Bratt, John" userId="a31d4ebc-4fa7-4f0b-afaf-c1ad52082911" providerId="ADAL" clId="{FA57A558-C07F-40E7-B3F7-D483E8736AE9}" dt="2025-09-22T18:40:06.226" v="1186" actId="26606"/>
          <ac:picMkLst>
            <pc:docMk/>
            <pc:sldMk cId="3519167034" sldId="259"/>
            <ac:picMk id="9" creationId="{DA58B928-346D-D22C-8F3C-A82AD9C3A7B4}"/>
          </ac:picMkLst>
        </pc:picChg>
        <pc:picChg chg="add mod">
          <ac:chgData name="Bratt, John" userId="a31d4ebc-4fa7-4f0b-afaf-c1ad52082911" providerId="ADAL" clId="{FA57A558-C07F-40E7-B3F7-D483E8736AE9}" dt="2025-09-22T18:02:18.840" v="1167" actId="1076"/>
          <ac:picMkLst>
            <pc:docMk/>
            <pc:sldMk cId="3519167034" sldId="259"/>
            <ac:picMk id="11" creationId="{8B6C132F-3003-FF6C-7EA1-A9FB079EB9FE}"/>
          </ac:picMkLst>
        </pc:picChg>
      </pc:sldChg>
      <pc:sldChg chg="del">
        <pc:chgData name="Bratt, John" userId="a31d4ebc-4fa7-4f0b-afaf-c1ad52082911" providerId="ADAL" clId="{FA57A558-C07F-40E7-B3F7-D483E8736AE9}" dt="2025-09-21T03:55:54.209" v="1118" actId="47"/>
        <pc:sldMkLst>
          <pc:docMk/>
          <pc:sldMk cId="382237574" sldId="260"/>
        </pc:sldMkLst>
      </pc:sldChg>
      <pc:sldChg chg="addSp delSp modSp mod ord setBg modNotesTx">
        <pc:chgData name="Bratt, John" userId="a31d4ebc-4fa7-4f0b-afaf-c1ad52082911" providerId="ADAL" clId="{FA57A558-C07F-40E7-B3F7-D483E8736AE9}" dt="2025-09-23T13:11:32.206" v="2373" actId="20577"/>
        <pc:sldMkLst>
          <pc:docMk/>
          <pc:sldMk cId="498307924" sldId="261"/>
        </pc:sldMkLst>
        <pc:spChg chg="mod">
          <ac:chgData name="Bratt, John" userId="a31d4ebc-4fa7-4f0b-afaf-c1ad52082911" providerId="ADAL" clId="{FA57A558-C07F-40E7-B3F7-D483E8736AE9}" dt="2025-09-23T12:53:25.318" v="1696" actId="14100"/>
          <ac:spMkLst>
            <pc:docMk/>
            <pc:sldMk cId="498307924" sldId="261"/>
            <ac:spMk id="2" creationId="{EEEBEBF3-0CD7-96B3-217E-F1BB30B4CACE}"/>
          </ac:spMkLst>
        </pc:spChg>
        <pc:spChg chg="add del">
          <ac:chgData name="Bratt, John" userId="a31d4ebc-4fa7-4f0b-afaf-c1ad52082911" providerId="ADAL" clId="{FA57A558-C07F-40E7-B3F7-D483E8736AE9}" dt="2025-09-23T12:21:22.217" v="1199" actId="26606"/>
          <ac:spMkLst>
            <pc:docMk/>
            <pc:sldMk cId="498307924" sldId="261"/>
            <ac:spMk id="8" creationId="{B6CDA21F-E7AF-4C75-8395-33F58D5B0E45}"/>
          </ac:spMkLst>
        </pc:spChg>
        <pc:spChg chg="add del">
          <ac:chgData name="Bratt, John" userId="a31d4ebc-4fa7-4f0b-afaf-c1ad52082911" providerId="ADAL" clId="{FA57A558-C07F-40E7-B3F7-D483E8736AE9}" dt="2025-09-23T12:21:22.217" v="1199" actId="26606"/>
          <ac:spMkLst>
            <pc:docMk/>
            <pc:sldMk cId="498307924" sldId="261"/>
            <ac:spMk id="15" creationId="{D5B0017B-2ECA-49AF-B397-DC140825DF8D}"/>
          </ac:spMkLst>
        </pc:spChg>
        <pc:spChg chg="add mod">
          <ac:chgData name="Bratt, John" userId="a31d4ebc-4fa7-4f0b-afaf-c1ad52082911" providerId="ADAL" clId="{FA57A558-C07F-40E7-B3F7-D483E8736AE9}" dt="2025-09-23T12:22:53.573" v="1296" actId="14100"/>
          <ac:spMkLst>
            <pc:docMk/>
            <pc:sldMk cId="498307924" sldId="261"/>
            <ac:spMk id="23" creationId="{78E60A88-C02B-9D00-F051-EC317BA3B7D8}"/>
          </ac:spMkLst>
        </pc:spChg>
        <pc:spChg chg="add">
          <ac:chgData name="Bratt, John" userId="a31d4ebc-4fa7-4f0b-afaf-c1ad52082911" providerId="ADAL" clId="{FA57A558-C07F-40E7-B3F7-D483E8736AE9}" dt="2025-09-23T12:21:22.217" v="1199" actId="26606"/>
          <ac:spMkLst>
            <pc:docMk/>
            <pc:sldMk cId="498307924" sldId="261"/>
            <ac:spMk id="28" creationId="{04812C46-200A-4DEB-A05E-3ED6C68C2387}"/>
          </ac:spMkLst>
        </pc:spChg>
        <pc:spChg chg="add">
          <ac:chgData name="Bratt, John" userId="a31d4ebc-4fa7-4f0b-afaf-c1ad52082911" providerId="ADAL" clId="{FA57A558-C07F-40E7-B3F7-D483E8736AE9}" dt="2025-09-23T12:21:22.217" v="1199" actId="26606"/>
          <ac:spMkLst>
            <pc:docMk/>
            <pc:sldMk cId="498307924" sldId="261"/>
            <ac:spMk id="30" creationId="{D1EA859B-E555-4109-94F3-6700E046E008}"/>
          </ac:spMkLst>
        </pc:spChg>
        <pc:grpChg chg="add del">
          <ac:chgData name="Bratt, John" userId="a31d4ebc-4fa7-4f0b-afaf-c1ad52082911" providerId="ADAL" clId="{FA57A558-C07F-40E7-B3F7-D483E8736AE9}" dt="2025-09-23T12:21:22.217" v="1199" actId="26606"/>
          <ac:grpSpMkLst>
            <pc:docMk/>
            <pc:sldMk cId="498307924" sldId="261"/>
            <ac:grpSpMk id="10" creationId="{AE1C45F0-260A-458C-96ED-C1F6D2151219}"/>
          </ac:grpSpMkLst>
        </pc:grpChg>
        <pc:picChg chg="add mod ord">
          <ac:chgData name="Bratt, John" userId="a31d4ebc-4fa7-4f0b-afaf-c1ad52082911" providerId="ADAL" clId="{FA57A558-C07F-40E7-B3F7-D483E8736AE9}" dt="2025-09-23T12:21:22.217" v="1199" actId="26606"/>
          <ac:picMkLst>
            <pc:docMk/>
            <pc:sldMk cId="498307924" sldId="261"/>
            <ac:picMk id="4" creationId="{D7695427-B777-2272-2B8D-9D36D5103146}"/>
          </ac:picMkLst>
        </pc:picChg>
        <pc:cxnChg chg="add del">
          <ac:chgData name="Bratt, John" userId="a31d4ebc-4fa7-4f0b-afaf-c1ad52082911" providerId="ADAL" clId="{FA57A558-C07F-40E7-B3F7-D483E8736AE9}" dt="2025-09-23T12:21:22.217" v="1199" actId="26606"/>
          <ac:cxnSpMkLst>
            <pc:docMk/>
            <pc:sldMk cId="498307924" sldId="261"/>
            <ac:cxnSpMk id="17" creationId="{6CF1BAF6-AD41-4082-B212-8A1F9A2E8779}"/>
          </ac:cxnSpMkLst>
        </pc:cxnChg>
      </pc:sldChg>
      <pc:sldChg chg="del">
        <pc:chgData name="Bratt, John" userId="a31d4ebc-4fa7-4f0b-afaf-c1ad52082911" providerId="ADAL" clId="{FA57A558-C07F-40E7-B3F7-D483E8736AE9}" dt="2025-09-21T03:55:54.209" v="1118" actId="47"/>
        <pc:sldMkLst>
          <pc:docMk/>
          <pc:sldMk cId="784354017" sldId="262"/>
        </pc:sldMkLst>
      </pc:sldChg>
      <pc:sldChg chg="del">
        <pc:chgData name="Bratt, John" userId="a31d4ebc-4fa7-4f0b-afaf-c1ad52082911" providerId="ADAL" clId="{FA57A558-C07F-40E7-B3F7-D483E8736AE9}" dt="2025-09-21T03:55:54.209" v="1118" actId="47"/>
        <pc:sldMkLst>
          <pc:docMk/>
          <pc:sldMk cId="1109077499" sldId="263"/>
        </pc:sldMkLst>
      </pc:sldChg>
      <pc:sldChg chg="del">
        <pc:chgData name="Bratt, John" userId="a31d4ebc-4fa7-4f0b-afaf-c1ad52082911" providerId="ADAL" clId="{FA57A558-C07F-40E7-B3F7-D483E8736AE9}" dt="2025-09-21T03:55:54.209" v="1118" actId="47"/>
        <pc:sldMkLst>
          <pc:docMk/>
          <pc:sldMk cId="1011403362" sldId="264"/>
        </pc:sldMkLst>
      </pc:sldChg>
      <pc:sldChg chg="addSp delSp modSp new del mod ord">
        <pc:chgData name="Bratt, John" userId="a31d4ebc-4fa7-4f0b-afaf-c1ad52082911" providerId="ADAL" clId="{FA57A558-C07F-40E7-B3F7-D483E8736AE9}" dt="2025-09-21T03:47:01.733" v="687" actId="47"/>
        <pc:sldMkLst>
          <pc:docMk/>
          <pc:sldMk cId="3452483855" sldId="265"/>
        </pc:sldMkLst>
      </pc:sldChg>
      <pc:sldChg chg="addSp delSp modSp new mod ord setBg addAnim modAnim modNotesTx">
        <pc:chgData name="Bratt, John" userId="a31d4ebc-4fa7-4f0b-afaf-c1ad52082911" providerId="ADAL" clId="{FA57A558-C07F-40E7-B3F7-D483E8736AE9}" dt="2025-09-23T13:08:59.768" v="2037" actId="313"/>
        <pc:sldMkLst>
          <pc:docMk/>
          <pc:sldMk cId="4249414745" sldId="266"/>
        </pc:sldMkLst>
        <pc:spChg chg="mod">
          <ac:chgData name="Bratt, John" userId="a31d4ebc-4fa7-4f0b-afaf-c1ad52082911" providerId="ADAL" clId="{FA57A558-C07F-40E7-B3F7-D483E8736AE9}" dt="2025-09-23T12:55:05.014" v="1713" actId="14100"/>
          <ac:spMkLst>
            <pc:docMk/>
            <pc:sldMk cId="4249414745" sldId="266"/>
            <ac:spMk id="2" creationId="{0F10993D-5B99-94E5-666A-F5D433BCC09B}"/>
          </ac:spMkLst>
        </pc:spChg>
        <pc:spChg chg="mod">
          <ac:chgData name="Bratt, John" userId="a31d4ebc-4fa7-4f0b-afaf-c1ad52082911" providerId="ADAL" clId="{FA57A558-C07F-40E7-B3F7-D483E8736AE9}" dt="2025-09-23T12:43:41.097" v="1561" actId="20577"/>
          <ac:spMkLst>
            <pc:docMk/>
            <pc:sldMk cId="4249414745" sldId="266"/>
            <ac:spMk id="3" creationId="{20A7CF4C-F963-5E4E-8721-7D37B1BFEB40}"/>
          </ac:spMkLst>
        </pc:spChg>
        <pc:spChg chg="add del">
          <ac:chgData name="Bratt, John" userId="a31d4ebc-4fa7-4f0b-afaf-c1ad52082911" providerId="ADAL" clId="{FA57A558-C07F-40E7-B3F7-D483E8736AE9}" dt="2025-09-23T12:14:40.198" v="1192" actId="26606"/>
          <ac:spMkLst>
            <pc:docMk/>
            <pc:sldMk cId="4249414745" sldId="266"/>
            <ac:spMk id="22" creationId="{28D31E1B-0407-4223-9642-0B642CBF57D9}"/>
          </ac:spMkLst>
        </pc:spChg>
        <pc:spChg chg="add del">
          <ac:chgData name="Bratt, John" userId="a31d4ebc-4fa7-4f0b-afaf-c1ad52082911" providerId="ADAL" clId="{FA57A558-C07F-40E7-B3F7-D483E8736AE9}" dt="2025-09-23T12:14:40.198" v="1192" actId="26606"/>
          <ac:spMkLst>
            <pc:docMk/>
            <pc:sldMk cId="4249414745" sldId="266"/>
            <ac:spMk id="29" creationId="{D5B0017B-2ECA-49AF-B397-DC140825DF8D}"/>
          </ac:spMkLst>
        </pc:spChg>
        <pc:spChg chg="add del">
          <ac:chgData name="Bratt, John" userId="a31d4ebc-4fa7-4f0b-afaf-c1ad52082911" providerId="ADAL" clId="{FA57A558-C07F-40E7-B3F7-D483E8736AE9}" dt="2025-09-23T12:14:40.198" v="1192" actId="26606"/>
          <ac:spMkLst>
            <pc:docMk/>
            <pc:sldMk cId="4249414745" sldId="266"/>
            <ac:spMk id="31" creationId="{70E96339-907C-46C3-99AC-31179B6F0EBD}"/>
          </ac:spMkLst>
        </pc:spChg>
        <pc:spChg chg="add">
          <ac:chgData name="Bratt, John" userId="a31d4ebc-4fa7-4f0b-afaf-c1ad52082911" providerId="ADAL" clId="{FA57A558-C07F-40E7-B3F7-D483E8736AE9}" dt="2025-09-23T12:14:40.198" v="1192" actId="26606"/>
          <ac:spMkLst>
            <pc:docMk/>
            <pc:sldMk cId="4249414745" sldId="266"/>
            <ac:spMk id="38" creationId="{04812C46-200A-4DEB-A05E-3ED6C68C2387}"/>
          </ac:spMkLst>
        </pc:spChg>
        <pc:spChg chg="add">
          <ac:chgData name="Bratt, John" userId="a31d4ebc-4fa7-4f0b-afaf-c1ad52082911" providerId="ADAL" clId="{FA57A558-C07F-40E7-B3F7-D483E8736AE9}" dt="2025-09-23T12:14:40.198" v="1192" actId="26606"/>
          <ac:spMkLst>
            <pc:docMk/>
            <pc:sldMk cId="4249414745" sldId="266"/>
            <ac:spMk id="40" creationId="{D1EA859B-E555-4109-94F3-6700E046E008}"/>
          </ac:spMkLst>
        </pc:spChg>
        <pc:grpChg chg="add del">
          <ac:chgData name="Bratt, John" userId="a31d4ebc-4fa7-4f0b-afaf-c1ad52082911" providerId="ADAL" clId="{FA57A558-C07F-40E7-B3F7-D483E8736AE9}" dt="2025-09-23T12:14:40.198" v="1192" actId="26606"/>
          <ac:grpSpMkLst>
            <pc:docMk/>
            <pc:sldMk cId="4249414745" sldId="266"/>
            <ac:grpSpMk id="24" creationId="{AE1C45F0-260A-458C-96ED-C1F6D2151219}"/>
          </ac:grpSpMkLst>
        </pc:grpChg>
        <pc:picChg chg="add mod ord">
          <ac:chgData name="Bratt, John" userId="a31d4ebc-4fa7-4f0b-afaf-c1ad52082911" providerId="ADAL" clId="{FA57A558-C07F-40E7-B3F7-D483E8736AE9}" dt="2025-09-23T12:14:40.198" v="1192" actId="26606"/>
          <ac:picMkLst>
            <pc:docMk/>
            <pc:sldMk cId="4249414745" sldId="266"/>
            <ac:picMk id="4" creationId="{3608C5DF-924E-77EC-A9DE-CDEC89695CCB}"/>
          </ac:picMkLst>
        </pc:picChg>
        <pc:cxnChg chg="del">
          <ac:chgData name="Bratt, John" userId="a31d4ebc-4fa7-4f0b-afaf-c1ad52082911" providerId="ADAL" clId="{FA57A558-C07F-40E7-B3F7-D483E8736AE9}" dt="2025-09-23T12:14:40.198" v="1192" actId="26606"/>
          <ac:cxnSpMkLst>
            <pc:docMk/>
            <pc:sldMk cId="4249414745" sldId="266"/>
            <ac:cxnSpMk id="33" creationId="{6CF1BAF6-AD41-4082-B212-8A1F9A2E8779}"/>
          </ac:cxnSpMkLst>
        </pc:cxnChg>
      </pc:sldChg>
      <pc:sldChg chg="addSp delSp modSp new mod setBg addAnim">
        <pc:chgData name="Bratt, John" userId="a31d4ebc-4fa7-4f0b-afaf-c1ad52082911" providerId="ADAL" clId="{FA57A558-C07F-40E7-B3F7-D483E8736AE9}" dt="2025-09-23T12:23:30.049" v="1312" actId="20577"/>
        <pc:sldMkLst>
          <pc:docMk/>
          <pc:sldMk cId="1263958467" sldId="267"/>
        </pc:sldMkLst>
        <pc:spChg chg="mod">
          <ac:chgData name="Bratt, John" userId="a31d4ebc-4fa7-4f0b-afaf-c1ad52082911" providerId="ADAL" clId="{FA57A558-C07F-40E7-B3F7-D483E8736AE9}" dt="2025-09-23T12:23:30.049" v="1312" actId="20577"/>
          <ac:spMkLst>
            <pc:docMk/>
            <pc:sldMk cId="1263958467" sldId="267"/>
            <ac:spMk id="2" creationId="{11016D7D-C01C-DFE4-3651-852E7EF3E5B1}"/>
          </ac:spMkLst>
        </pc:spChg>
        <pc:spChg chg="add">
          <ac:chgData name="Bratt, John" userId="a31d4ebc-4fa7-4f0b-afaf-c1ad52082911" providerId="ADAL" clId="{FA57A558-C07F-40E7-B3F7-D483E8736AE9}" dt="2025-09-21T03:56:47.586" v="1149" actId="26606"/>
          <ac:spMkLst>
            <pc:docMk/>
            <pc:sldMk cId="1263958467" sldId="267"/>
            <ac:spMk id="36" creationId="{47942995-B07F-4636-9A06-C6A104B260A8}"/>
          </ac:spMkLst>
        </pc:spChg>
        <pc:spChg chg="add">
          <ac:chgData name="Bratt, John" userId="a31d4ebc-4fa7-4f0b-afaf-c1ad52082911" providerId="ADAL" clId="{FA57A558-C07F-40E7-B3F7-D483E8736AE9}" dt="2025-09-21T03:56:47.586" v="1149" actId="26606"/>
          <ac:spMkLst>
            <pc:docMk/>
            <pc:sldMk cId="1263958467" sldId="267"/>
            <ac:spMk id="43" creationId="{B81933D1-5615-42C7-9C0B-4EB7105CCE2D}"/>
          </ac:spMkLst>
        </pc:spChg>
        <pc:spChg chg="add">
          <ac:chgData name="Bratt, John" userId="a31d4ebc-4fa7-4f0b-afaf-c1ad52082911" providerId="ADAL" clId="{FA57A558-C07F-40E7-B3F7-D483E8736AE9}" dt="2025-09-21T03:56:47.586" v="1149" actId="26606"/>
          <ac:spMkLst>
            <pc:docMk/>
            <pc:sldMk cId="1263958467" sldId="267"/>
            <ac:spMk id="45" creationId="{19C9EAEA-39D0-4B0E-A0EB-51E7B26740B1}"/>
          </ac:spMkLst>
        </pc:spChg>
        <pc:grpChg chg="add">
          <ac:chgData name="Bratt, John" userId="a31d4ebc-4fa7-4f0b-afaf-c1ad52082911" providerId="ADAL" clId="{FA57A558-C07F-40E7-B3F7-D483E8736AE9}" dt="2025-09-21T03:56:47.586" v="1149" actId="26606"/>
          <ac:grpSpMkLst>
            <pc:docMk/>
            <pc:sldMk cId="1263958467" sldId="267"/>
            <ac:grpSpMk id="38" creationId="{032D8612-31EB-44CF-A1D0-14FD4C705424}"/>
          </ac:grpSpMkLst>
        </pc:grpChg>
        <pc:picChg chg="add mod">
          <ac:chgData name="Bratt, John" userId="a31d4ebc-4fa7-4f0b-afaf-c1ad52082911" providerId="ADAL" clId="{FA57A558-C07F-40E7-B3F7-D483E8736AE9}" dt="2025-09-21T03:56:47.586" v="1149" actId="26606"/>
          <ac:picMkLst>
            <pc:docMk/>
            <pc:sldMk cId="1263958467" sldId="267"/>
            <ac:picMk id="21" creationId="{ABC8D969-10B3-DE5B-7762-AF48D6B12980}"/>
          </ac:picMkLst>
        </pc:picChg>
      </pc:sldChg>
      <pc:sldChg chg="modSp new del mod ord">
        <pc:chgData name="Bratt, John" userId="a31d4ebc-4fa7-4f0b-afaf-c1ad52082911" providerId="ADAL" clId="{FA57A558-C07F-40E7-B3F7-D483E8736AE9}" dt="2025-09-21T03:55:13.766" v="1117" actId="47"/>
        <pc:sldMkLst>
          <pc:docMk/>
          <pc:sldMk cId="2009096158" sldId="2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F83EC-5029-4436-A9CF-80BF70B8F2F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9AE71C-E1FC-401F-BBCB-96B7BC62241C}">
      <dgm:prSet/>
      <dgm:spPr/>
      <dgm:t>
        <a:bodyPr/>
        <a:lstStyle/>
        <a:p>
          <a:r>
            <a:rPr lang="en-US" b="1" dirty="0"/>
            <a:t>Inkjet Press</a:t>
          </a:r>
          <a:r>
            <a:rPr lang="en-US" dirty="0"/>
            <a:t>:  KM1e (UV Inkjet)</a:t>
          </a:r>
        </a:p>
      </dgm:t>
    </dgm:pt>
    <dgm:pt modelId="{52A7E5BC-9E12-4C7E-8500-D2C07F3FC073}" type="parTrans" cxnId="{4248B43F-5CD8-47A7-93CE-C52AEFA6770B}">
      <dgm:prSet/>
      <dgm:spPr/>
      <dgm:t>
        <a:bodyPr/>
        <a:lstStyle/>
        <a:p>
          <a:endParaRPr lang="en-US"/>
        </a:p>
      </dgm:t>
    </dgm:pt>
    <dgm:pt modelId="{C926FC16-B9F9-4FCC-A9B7-98692EB77FCA}" type="sibTrans" cxnId="{4248B43F-5CD8-47A7-93CE-C52AEFA6770B}">
      <dgm:prSet/>
      <dgm:spPr/>
      <dgm:t>
        <a:bodyPr/>
        <a:lstStyle/>
        <a:p>
          <a:endParaRPr lang="en-US"/>
        </a:p>
      </dgm:t>
    </dgm:pt>
    <dgm:pt modelId="{A172295A-28F4-4E86-8B68-EA361B3C4B3A}">
      <dgm:prSet/>
      <dgm:spPr/>
      <dgm:t>
        <a:bodyPr/>
        <a:lstStyle/>
        <a:p>
          <a:r>
            <a:rPr lang="en-US" b="1" dirty="0"/>
            <a:t>Toner Press</a:t>
          </a:r>
          <a:r>
            <a:rPr lang="en-US" dirty="0"/>
            <a:t>:  KM 6100/14000 (toner)</a:t>
          </a:r>
        </a:p>
      </dgm:t>
    </dgm:pt>
    <dgm:pt modelId="{E0319A3B-5336-483E-8967-E7A11723A913}" type="parTrans" cxnId="{B1DCAA35-7736-421A-B3D2-467942BDE227}">
      <dgm:prSet/>
      <dgm:spPr/>
      <dgm:t>
        <a:bodyPr/>
        <a:lstStyle/>
        <a:p>
          <a:endParaRPr lang="en-US"/>
        </a:p>
      </dgm:t>
    </dgm:pt>
    <dgm:pt modelId="{796BCEEA-3E04-4736-BAB8-85828AFECCAF}" type="sibTrans" cxnId="{B1DCAA35-7736-421A-B3D2-467942BDE227}">
      <dgm:prSet/>
      <dgm:spPr/>
      <dgm:t>
        <a:bodyPr/>
        <a:lstStyle/>
        <a:p>
          <a:endParaRPr lang="en-US"/>
        </a:p>
      </dgm:t>
    </dgm:pt>
    <dgm:pt modelId="{1778AAA8-E81F-44C9-8A8C-1F5700F6A8A6}">
      <dgm:prSet/>
      <dgm:spPr/>
      <dgm:t>
        <a:bodyPr/>
        <a:lstStyle/>
        <a:p>
          <a:r>
            <a:rPr lang="en-US" b="1" dirty="0"/>
            <a:t>Finishing</a:t>
          </a:r>
          <a:r>
            <a:rPr lang="en-US" dirty="0"/>
            <a:t>:  Polar cutter, Morgana BM5050, </a:t>
          </a:r>
        </a:p>
        <a:p>
          <a:r>
            <a:rPr lang="en-US" dirty="0"/>
            <a:t>MBO Folder</a:t>
          </a:r>
        </a:p>
      </dgm:t>
    </dgm:pt>
    <dgm:pt modelId="{4B9EFA1C-2197-4851-B168-76AFA59FEBB5}" type="parTrans" cxnId="{80226253-E1B3-4612-A6D1-827BDF2CAB49}">
      <dgm:prSet/>
      <dgm:spPr/>
      <dgm:t>
        <a:bodyPr/>
        <a:lstStyle/>
        <a:p>
          <a:endParaRPr lang="en-US"/>
        </a:p>
      </dgm:t>
    </dgm:pt>
    <dgm:pt modelId="{EB80CD24-5CD8-4DE8-AFEB-8499EE191729}" type="sibTrans" cxnId="{80226253-E1B3-4612-A6D1-827BDF2CAB49}">
      <dgm:prSet/>
      <dgm:spPr/>
      <dgm:t>
        <a:bodyPr/>
        <a:lstStyle/>
        <a:p>
          <a:endParaRPr lang="en-US"/>
        </a:p>
      </dgm:t>
    </dgm:pt>
    <dgm:pt modelId="{ADF98382-B1FA-444A-817E-717C43187A25}" type="pres">
      <dgm:prSet presAssocID="{D5AF83EC-5029-4436-A9CF-80BF70B8F2F0}" presName="Name0" presStyleCnt="0">
        <dgm:presLayoutVars>
          <dgm:dir/>
          <dgm:resizeHandles val="exact"/>
        </dgm:presLayoutVars>
      </dgm:prSet>
      <dgm:spPr/>
    </dgm:pt>
    <dgm:pt modelId="{45A618B4-447F-4E33-9B8C-EE6033D21621}" type="pres">
      <dgm:prSet presAssocID="{A19AE71C-E1FC-401F-BBCB-96B7BC62241C}" presName="composite" presStyleCnt="0"/>
      <dgm:spPr/>
    </dgm:pt>
    <dgm:pt modelId="{A83B7BD3-19AE-4434-9776-E39576BBEA23}" type="pres">
      <dgm:prSet presAssocID="{A19AE71C-E1FC-401F-BBCB-96B7BC62241C}" presName="rect1" presStyleLbl="trAlignAcc1" presStyleIdx="0" presStyleCnt="3" custScaleX="120208">
        <dgm:presLayoutVars>
          <dgm:bulletEnabled val="1"/>
        </dgm:presLayoutVars>
      </dgm:prSet>
      <dgm:spPr/>
    </dgm:pt>
    <dgm:pt modelId="{7711462B-5569-4F18-945E-4EDB150832F8}" type="pres">
      <dgm:prSet presAssocID="{A19AE71C-E1FC-401F-BBCB-96B7BC62241C}" presName="rect2" presStyleLbl="fgImgPlace1" presStyleIdx="0" presStyleCnt="3" custLinFactNeighborX="-93225" custLinFactNeighborY="-3731"/>
      <dgm:spPr>
        <a:blipFill>
          <a:blip xmlns:r="http://schemas.openxmlformats.org/officeDocument/2006/relationships" r:embed="rId1"/>
          <a:srcRect/>
          <a:stretch>
            <a:fillRect l="-83000" r="-83000"/>
          </a:stretch>
        </a:blipFill>
      </dgm:spPr>
    </dgm:pt>
    <dgm:pt modelId="{C33BC251-D194-48E9-9850-740F05BE1450}" type="pres">
      <dgm:prSet presAssocID="{C926FC16-B9F9-4FCC-A9B7-98692EB77FCA}" presName="sibTrans" presStyleCnt="0"/>
      <dgm:spPr/>
    </dgm:pt>
    <dgm:pt modelId="{1B645DA1-18BB-489C-8397-2F3B98D2DE5B}" type="pres">
      <dgm:prSet presAssocID="{A172295A-28F4-4E86-8B68-EA361B3C4B3A}" presName="composite" presStyleCnt="0"/>
      <dgm:spPr/>
    </dgm:pt>
    <dgm:pt modelId="{3153C0CE-2117-48F0-9518-0948A2E09EE4}" type="pres">
      <dgm:prSet presAssocID="{A172295A-28F4-4E86-8B68-EA361B3C4B3A}" presName="rect1" presStyleLbl="trAlignAcc1" presStyleIdx="1" presStyleCnt="3" custScaleX="119724">
        <dgm:presLayoutVars>
          <dgm:bulletEnabled val="1"/>
        </dgm:presLayoutVars>
      </dgm:prSet>
      <dgm:spPr/>
    </dgm:pt>
    <dgm:pt modelId="{B89E74C5-E686-4E42-B1FA-BEF0946171FF}" type="pres">
      <dgm:prSet presAssocID="{A172295A-28F4-4E86-8B68-EA361B3C4B3A}" presName="rect2" presStyleLbl="fgImgPlace1" presStyleIdx="1" presStyleCnt="3" custLinFactNeighborX="-86644" custLinFactNeighborY="-11994"/>
      <dgm:spPr>
        <a:blipFill>
          <a:blip xmlns:r="http://schemas.openxmlformats.org/officeDocument/2006/relationships" r:embed="rId2"/>
          <a:srcRect/>
          <a:stretch>
            <a:fillRect l="-97000" r="-97000"/>
          </a:stretch>
        </a:blipFill>
      </dgm:spPr>
    </dgm:pt>
    <dgm:pt modelId="{2DD70977-5083-4A9F-A08B-4AEAEC2A9ED7}" type="pres">
      <dgm:prSet presAssocID="{796BCEEA-3E04-4736-BAB8-85828AFECCAF}" presName="sibTrans" presStyleCnt="0"/>
      <dgm:spPr/>
    </dgm:pt>
    <dgm:pt modelId="{B0693DFD-121B-4946-AD24-A44EAB02FEE6}" type="pres">
      <dgm:prSet presAssocID="{1778AAA8-E81F-44C9-8A8C-1F5700F6A8A6}" presName="composite" presStyleCnt="0"/>
      <dgm:spPr/>
    </dgm:pt>
    <dgm:pt modelId="{EF3DC90D-BCB8-4439-9F95-2E200EA6E154}" type="pres">
      <dgm:prSet presAssocID="{1778AAA8-E81F-44C9-8A8C-1F5700F6A8A6}" presName="rect1" presStyleLbl="trAlignAcc1" presStyleIdx="2" presStyleCnt="3" custScaleX="116387">
        <dgm:presLayoutVars>
          <dgm:bulletEnabled val="1"/>
        </dgm:presLayoutVars>
      </dgm:prSet>
      <dgm:spPr/>
    </dgm:pt>
    <dgm:pt modelId="{FBED213F-3EE7-4C0A-A097-A2C6A4140649}" type="pres">
      <dgm:prSet presAssocID="{1778AAA8-E81F-44C9-8A8C-1F5700F6A8A6}" presName="rect2" presStyleLbl="fgImgPlace1" presStyleIdx="2" presStyleCnt="3" custLinFactNeighborX="-95535" custLinFactNeighborY="-22412"/>
      <dgm:spPr>
        <a:blipFill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</dgm:ptLst>
  <dgm:cxnLst>
    <dgm:cxn modelId="{3E6BA106-A609-4EBE-BC84-9A6E74E31782}" type="presOf" srcId="{D5AF83EC-5029-4436-A9CF-80BF70B8F2F0}" destId="{ADF98382-B1FA-444A-817E-717C43187A25}" srcOrd="0" destOrd="0" presId="urn:microsoft.com/office/officeart/2008/layout/PictureStrips"/>
    <dgm:cxn modelId="{B1DCAA35-7736-421A-B3D2-467942BDE227}" srcId="{D5AF83EC-5029-4436-A9CF-80BF70B8F2F0}" destId="{A172295A-28F4-4E86-8B68-EA361B3C4B3A}" srcOrd="1" destOrd="0" parTransId="{E0319A3B-5336-483E-8967-E7A11723A913}" sibTransId="{796BCEEA-3E04-4736-BAB8-85828AFECCAF}"/>
    <dgm:cxn modelId="{4248B43F-5CD8-47A7-93CE-C52AEFA6770B}" srcId="{D5AF83EC-5029-4436-A9CF-80BF70B8F2F0}" destId="{A19AE71C-E1FC-401F-BBCB-96B7BC62241C}" srcOrd="0" destOrd="0" parTransId="{52A7E5BC-9E12-4C7E-8500-D2C07F3FC073}" sibTransId="{C926FC16-B9F9-4FCC-A9B7-98692EB77FCA}"/>
    <dgm:cxn modelId="{80226253-E1B3-4612-A6D1-827BDF2CAB49}" srcId="{D5AF83EC-5029-4436-A9CF-80BF70B8F2F0}" destId="{1778AAA8-E81F-44C9-8A8C-1F5700F6A8A6}" srcOrd="2" destOrd="0" parTransId="{4B9EFA1C-2197-4851-B168-76AFA59FEBB5}" sibTransId="{EB80CD24-5CD8-4DE8-AFEB-8499EE191729}"/>
    <dgm:cxn modelId="{7A9CB5C2-85DE-4C81-8F8E-D0658375892E}" type="presOf" srcId="{A172295A-28F4-4E86-8B68-EA361B3C4B3A}" destId="{3153C0CE-2117-48F0-9518-0948A2E09EE4}" srcOrd="0" destOrd="0" presId="urn:microsoft.com/office/officeart/2008/layout/PictureStrips"/>
    <dgm:cxn modelId="{C68365C5-7DEC-4853-AEF3-11AFAB7178F2}" type="presOf" srcId="{1778AAA8-E81F-44C9-8A8C-1F5700F6A8A6}" destId="{EF3DC90D-BCB8-4439-9F95-2E200EA6E154}" srcOrd="0" destOrd="0" presId="urn:microsoft.com/office/officeart/2008/layout/PictureStrips"/>
    <dgm:cxn modelId="{447228CF-99AB-4F37-937D-B1239B686456}" type="presOf" srcId="{A19AE71C-E1FC-401F-BBCB-96B7BC62241C}" destId="{A83B7BD3-19AE-4434-9776-E39576BBEA23}" srcOrd="0" destOrd="0" presId="urn:microsoft.com/office/officeart/2008/layout/PictureStrips"/>
    <dgm:cxn modelId="{87917F6B-C585-4A36-936A-22E26BDE3123}" type="presParOf" srcId="{ADF98382-B1FA-444A-817E-717C43187A25}" destId="{45A618B4-447F-4E33-9B8C-EE6033D21621}" srcOrd="0" destOrd="0" presId="urn:microsoft.com/office/officeart/2008/layout/PictureStrips"/>
    <dgm:cxn modelId="{8385F92C-DEB7-4E1F-9146-0A8F96D4AEC5}" type="presParOf" srcId="{45A618B4-447F-4E33-9B8C-EE6033D21621}" destId="{A83B7BD3-19AE-4434-9776-E39576BBEA23}" srcOrd="0" destOrd="0" presId="urn:microsoft.com/office/officeart/2008/layout/PictureStrips"/>
    <dgm:cxn modelId="{2BE19EB3-3896-4122-A508-383232289765}" type="presParOf" srcId="{45A618B4-447F-4E33-9B8C-EE6033D21621}" destId="{7711462B-5569-4F18-945E-4EDB150832F8}" srcOrd="1" destOrd="0" presId="urn:microsoft.com/office/officeart/2008/layout/PictureStrips"/>
    <dgm:cxn modelId="{EC6EB006-5D89-4DB9-8A17-CC717BB2E307}" type="presParOf" srcId="{ADF98382-B1FA-444A-817E-717C43187A25}" destId="{C33BC251-D194-48E9-9850-740F05BE1450}" srcOrd="1" destOrd="0" presId="urn:microsoft.com/office/officeart/2008/layout/PictureStrips"/>
    <dgm:cxn modelId="{5CB493D2-20FF-4DC5-ADB8-049DE3FF5D1F}" type="presParOf" srcId="{ADF98382-B1FA-444A-817E-717C43187A25}" destId="{1B645DA1-18BB-489C-8397-2F3B98D2DE5B}" srcOrd="2" destOrd="0" presId="urn:microsoft.com/office/officeart/2008/layout/PictureStrips"/>
    <dgm:cxn modelId="{611E8E5E-50BC-4C91-AA88-420EF4202211}" type="presParOf" srcId="{1B645DA1-18BB-489C-8397-2F3B98D2DE5B}" destId="{3153C0CE-2117-48F0-9518-0948A2E09EE4}" srcOrd="0" destOrd="0" presId="urn:microsoft.com/office/officeart/2008/layout/PictureStrips"/>
    <dgm:cxn modelId="{71ADF90D-CC96-41E7-96B1-DB3CB3C4DB0E}" type="presParOf" srcId="{1B645DA1-18BB-489C-8397-2F3B98D2DE5B}" destId="{B89E74C5-E686-4E42-B1FA-BEF0946171FF}" srcOrd="1" destOrd="0" presId="urn:microsoft.com/office/officeart/2008/layout/PictureStrips"/>
    <dgm:cxn modelId="{08AE4384-3CB1-4353-873C-7DD0A5A66FA8}" type="presParOf" srcId="{ADF98382-B1FA-444A-817E-717C43187A25}" destId="{2DD70977-5083-4A9F-A08B-4AEAEC2A9ED7}" srcOrd="3" destOrd="0" presId="urn:microsoft.com/office/officeart/2008/layout/PictureStrips"/>
    <dgm:cxn modelId="{0E9B1B3F-82D2-4FEA-90C6-1C7AA2FA6DF0}" type="presParOf" srcId="{ADF98382-B1FA-444A-817E-717C43187A25}" destId="{B0693DFD-121B-4946-AD24-A44EAB02FEE6}" srcOrd="4" destOrd="0" presId="urn:microsoft.com/office/officeart/2008/layout/PictureStrips"/>
    <dgm:cxn modelId="{1BE23583-2243-4BBE-A6CB-86EE57F86CC2}" type="presParOf" srcId="{B0693DFD-121B-4946-AD24-A44EAB02FEE6}" destId="{EF3DC90D-BCB8-4439-9F95-2E200EA6E154}" srcOrd="0" destOrd="0" presId="urn:microsoft.com/office/officeart/2008/layout/PictureStrips"/>
    <dgm:cxn modelId="{A8E45EEE-FB73-40F6-8786-0DAEAAD4986C}" type="presParOf" srcId="{B0693DFD-121B-4946-AD24-A44EAB02FEE6}" destId="{FBED213F-3EE7-4C0A-A097-A2C6A414064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B7BD3-19AE-4434-9776-E39576BBEA23}">
      <dsp:nvSpPr>
        <dsp:cNvPr id="0" name=""/>
        <dsp:cNvSpPr/>
      </dsp:nvSpPr>
      <dsp:spPr>
        <a:xfrm>
          <a:off x="774522" y="308846"/>
          <a:ext cx="4242155" cy="1102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974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Inkjet Press</a:t>
          </a:r>
          <a:r>
            <a:rPr lang="en-US" sz="2000" kern="1200" dirty="0"/>
            <a:t>:  KM1e (UV Inkjet)</a:t>
          </a:r>
        </a:p>
      </dsp:txBody>
      <dsp:txXfrm>
        <a:off x="774522" y="308846"/>
        <a:ext cx="4242155" cy="1102816"/>
      </dsp:txXfrm>
    </dsp:sp>
    <dsp:sp modelId="{7711462B-5569-4F18-945E-4EDB150832F8}">
      <dsp:nvSpPr>
        <dsp:cNvPr id="0" name=""/>
        <dsp:cNvSpPr/>
      </dsp:nvSpPr>
      <dsp:spPr>
        <a:xfrm>
          <a:off x="264381" y="106347"/>
          <a:ext cx="771971" cy="115795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83000" r="-8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3C0CE-2117-48F0-9518-0948A2E09EE4}">
      <dsp:nvSpPr>
        <dsp:cNvPr id="0" name=""/>
        <dsp:cNvSpPr/>
      </dsp:nvSpPr>
      <dsp:spPr>
        <a:xfrm>
          <a:off x="783062" y="1697170"/>
          <a:ext cx="4225074" cy="1102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974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Toner Press</a:t>
          </a:r>
          <a:r>
            <a:rPr lang="en-US" sz="2000" kern="1200" dirty="0"/>
            <a:t>:  KM 6100/14000 (toner)</a:t>
          </a:r>
        </a:p>
      </dsp:txBody>
      <dsp:txXfrm>
        <a:off x="783062" y="1697170"/>
        <a:ext cx="4225074" cy="1102816"/>
      </dsp:txXfrm>
    </dsp:sp>
    <dsp:sp modelId="{B89E74C5-E686-4E42-B1FA-BEF0946171FF}">
      <dsp:nvSpPr>
        <dsp:cNvPr id="0" name=""/>
        <dsp:cNvSpPr/>
      </dsp:nvSpPr>
      <dsp:spPr>
        <a:xfrm>
          <a:off x="315184" y="1398989"/>
          <a:ext cx="771971" cy="115795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97000" r="-9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DC90D-BCB8-4439-9F95-2E200EA6E154}">
      <dsp:nvSpPr>
        <dsp:cNvPr id="0" name=""/>
        <dsp:cNvSpPr/>
      </dsp:nvSpPr>
      <dsp:spPr>
        <a:xfrm>
          <a:off x="841944" y="3085493"/>
          <a:ext cx="4107311" cy="1102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974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Finishing</a:t>
          </a:r>
          <a:r>
            <a:rPr lang="en-US" sz="2000" kern="1200" dirty="0"/>
            <a:t>:  Polar cutter, Morgana BM5050,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MBO Folder</a:t>
          </a:r>
        </a:p>
      </dsp:txBody>
      <dsp:txXfrm>
        <a:off x="841944" y="3085493"/>
        <a:ext cx="4107311" cy="1102816"/>
      </dsp:txXfrm>
    </dsp:sp>
    <dsp:sp modelId="{FBED213F-3EE7-4C0A-A097-A2C6A4140649}">
      <dsp:nvSpPr>
        <dsp:cNvPr id="0" name=""/>
        <dsp:cNvSpPr/>
      </dsp:nvSpPr>
      <dsp:spPr>
        <a:xfrm>
          <a:off x="246548" y="2666676"/>
          <a:ext cx="771971" cy="115795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50000" r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11D81-3E3C-4897-838A-FB2660B9DBF6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EC709-D12E-4B2E-AF75-D85C7E349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1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EC709-D12E-4B2E-AF75-D85C7E3493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9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Talk through the class at George Mason and challenge to find new ways to increase revenue through building utilization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EC709-D12E-4B2E-AF75-D85C7E3493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4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process of selecting the commercial printing business model and how we would treat it like a startup with all the infrastructure benefits of TWP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EC709-D12E-4B2E-AF75-D85C7E349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Equipment selection.  Chose the press with the understanding that we would need to grow the finishing capabilities.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EC709-D12E-4B2E-AF75-D85C7E3493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Commercial Business, new TWP products and expanding partnership with existing legacy customers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EC709-D12E-4B2E-AF75-D85C7E3493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Whats</a:t>
            </a:r>
            <a:r>
              <a:rPr lang="en-US" dirty="0"/>
              <a:t> next…exploring </a:t>
            </a:r>
            <a:r>
              <a:rPr lang="en-US" dirty="0" err="1"/>
              <a:t>rollfed</a:t>
            </a:r>
            <a:r>
              <a:rPr lang="en-US" dirty="0"/>
              <a:t> inkjet presses, Roll to </a:t>
            </a:r>
            <a:r>
              <a:rPr lang="en-US"/>
              <a:t>Roll finishing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EC709-D12E-4B2E-AF75-D85C7E3493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E746-F298-69EB-9A58-0B9D29440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8D57C-2501-E6C9-FDF2-6A1EC82EB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56870-C801-AAC2-798B-1D3D1D03C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63482-7B4A-070E-EF5F-41CCEE34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D258-85BC-CF8D-7D89-3A3318C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7870-7F35-43F2-D23A-4DF67D45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5DA4D3-2D37-CB84-0B36-E0CF34EE3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51DB-6816-9DAC-DFE8-D3B24C48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73726-9563-A8A6-D42E-2995AA7B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3716B-E024-D223-B2BD-64D98B98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2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779DA-2ACE-7617-C440-512A115CDB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CA0E1-4619-1A51-D8E8-0C0D53D54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7E704-7970-B7A2-ACE7-C791C3F1B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C9EB8-0AE7-4FCE-87EA-26CD5EEE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3871A-AD7E-4F05-2847-C7C20228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9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6F063-4463-E3EA-5482-19DC27ECE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0A860-D561-33A0-79C2-D180259D8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77217-A773-2876-E18C-A52370D8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D717E-4D4B-D2A6-1472-A998FB7F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8795C-5EC9-5FCB-E755-5E34533F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7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E535-DDF8-5ECA-680E-2C2DCAF4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72E83-F279-907E-89AC-2D0940CF2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23FF7-DE04-CA3C-D678-B90DA661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5DCE4-8F04-9233-B8E8-15058156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6B2F2-7566-B6BA-F931-34DF55D7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7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CA00-DFB3-5D76-1BD4-D8D3BD9F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64F0-90B8-4D5E-16F6-EFA4C5B31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68CCE-011C-7135-7922-8C07C51AF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E4659-456E-52FB-60AE-20849213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2B0-F8DD-5ECB-4BAA-51F3234C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3F316-5B27-609C-1D0B-76ABDF49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5E296-C503-ECAC-3A7B-D1AF65EB9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A0719-2F4B-C60D-090A-B9212BAED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35F84-5F16-8413-DC40-B72BEA29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393AE-3E4A-5D5D-0B25-AE6E7E81B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26771-B452-380C-0D21-E378B5B2F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58EF1-6278-0443-B4B2-FA2A34E2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A06C84-8AB9-496E-2595-5F267034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ABC01-895C-30DD-74C3-73D875F3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65468-6D20-8C29-2E5F-A711C992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F7D25-DC0D-AE93-92A4-4B0660E4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BBDE7-6F19-BA6E-AF28-B9394E12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AF37D-63C0-BB94-0142-EA256770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E9085-C10D-6598-216C-B6BB607F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6DD243-7A28-D182-3D2E-FF0F48F7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109CF-CFFC-5DCD-3A59-E52D9880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83BE-44D8-2953-F5CF-27AD063E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97C8C-4187-6B95-CA92-D55B336E3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AE653-01BA-CB85-7491-6206CC8DE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FE4BB-716A-8EBF-131F-9867F065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7E4ED-70B9-6A24-492B-743D6B00C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AAA98-A4FE-4707-DC22-F78B2B2B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D0F2-7560-088E-AADE-A95CAC67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17422-0FB1-A575-BB93-7D7A70FF1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987F7-61D3-D4B9-C894-484AE4FCD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31DCF-ADFE-D4D4-1372-5AAE6DEC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BB664-2D93-9E56-CBD8-787D1961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81C0-D368-76A7-FD68-EB9DDFDF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F7CE5-B3BC-81AC-2373-7B639E2A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1E347-7C40-3A9D-BACB-85BDDF94A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8D04A-0B76-B3CE-890C-091D5D1AB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FC7632-0811-4A7A-A881-D72920ADAF28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6ECAB-E3A4-1BFF-67D0-518BBBEDA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AEB8-BB70-AE9D-4426-FF7574CF9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F8551A-729B-413F-AD1C-82541AF2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4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with blue letters&#10;&#10;AI-generated content may be incorrect.">
            <a:extLst>
              <a:ext uri="{FF2B5EF4-FFF2-40B4-BE49-F238E27FC236}">
                <a16:creationId xmlns:a16="http://schemas.microsoft.com/office/drawing/2014/main" id="{A1A067AF-4B02-F36A-CBE5-53800A7AE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26724"/>
            <a:ext cx="3292524" cy="1598405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BE1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ogo with a black and blue and pink logo&#10;&#10;AI-generated content may be incorrect.">
            <a:extLst>
              <a:ext uri="{FF2B5EF4-FFF2-40B4-BE49-F238E27FC236}">
                <a16:creationId xmlns:a16="http://schemas.microsoft.com/office/drawing/2014/main" id="{A88DB8E0-883D-9496-26A8-6116A5C48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76" y="2243126"/>
            <a:ext cx="6184580" cy="23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3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door, warehouse, several&#10;&#10;Description automatically generated">
            <a:extLst>
              <a:ext uri="{FF2B5EF4-FFF2-40B4-BE49-F238E27FC236}">
                <a16:creationId xmlns:a16="http://schemas.microsoft.com/office/drawing/2014/main" id="{1BC2678B-6C31-0759-DECC-A42041BEE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b="3373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074DA-BECC-4854-34A2-8D2CA6FF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365125"/>
            <a:ext cx="659171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Disrupting the Transitional Newspaper Model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41A9-FA9F-9B8F-0B5F-193159CBB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68" y="2434201"/>
            <a:ext cx="4459422" cy="3742762"/>
          </a:xfrm>
        </p:spPr>
        <p:txBody>
          <a:bodyPr>
            <a:normAutofit/>
          </a:bodyPr>
          <a:lstStyle/>
          <a:p>
            <a:r>
              <a:rPr lang="en-US" sz="2000" dirty="0"/>
              <a:t>How to we disrupt the traditional newspaper model?</a:t>
            </a:r>
          </a:p>
          <a:p>
            <a:pPr lvl="1"/>
            <a:r>
              <a:rPr lang="en-US" sz="2000" dirty="0"/>
              <a:t>Tasked with building utilization to increase revenue opportunities</a:t>
            </a:r>
          </a:p>
          <a:p>
            <a:pPr lvl="1"/>
            <a:r>
              <a:rPr lang="en-US" sz="2000" dirty="0"/>
              <a:t>Explored several business plans </a:t>
            </a:r>
          </a:p>
          <a:p>
            <a:pPr lvl="1"/>
            <a:r>
              <a:rPr lang="en-US" sz="2000" dirty="0"/>
              <a:t>Digital printing operation offered most opportunity for TWP.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109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608C5DF-924E-77EC-A9DE-CDEC89695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987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0993D-5B99-94E5-666A-F5D433BC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77267" cy="1899912"/>
          </a:xfrm>
        </p:spPr>
        <p:txBody>
          <a:bodyPr>
            <a:normAutofit/>
          </a:bodyPr>
          <a:lstStyle/>
          <a:p>
            <a:r>
              <a:rPr lang="en-US" sz="4000" dirty="0"/>
              <a:t>Commercial Printing on a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7CF4C-F963-5E4E-8721-7D37B1BFE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Treat it like a startup</a:t>
            </a:r>
          </a:p>
          <a:p>
            <a:r>
              <a:rPr lang="en-US" sz="2000" dirty="0"/>
              <a:t>Utilized existing staffing </a:t>
            </a:r>
          </a:p>
          <a:p>
            <a:r>
              <a:rPr lang="en-US" sz="2000" dirty="0"/>
              <a:t>Begin with one shift, expand as the business grows</a:t>
            </a:r>
          </a:p>
          <a:p>
            <a:r>
              <a:rPr lang="en-US" sz="2000" dirty="0"/>
              <a:t>Leverage Internal &amp; External partnerships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94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arge blue and grey machine&#10;&#10;AI-generated content may be incorrect.">
            <a:extLst>
              <a:ext uri="{FF2B5EF4-FFF2-40B4-BE49-F238E27FC236}">
                <a16:creationId xmlns:a16="http://schemas.microsoft.com/office/drawing/2014/main" id="{A66DADB9-5927-C008-0F57-F0D586183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8" r="-1" b="43582"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6" descr="A person sitting at a large white printer&#10;&#10;AI-generated content may be incorrect.">
            <a:extLst>
              <a:ext uri="{FF2B5EF4-FFF2-40B4-BE49-F238E27FC236}">
                <a16:creationId xmlns:a16="http://schemas.microsoft.com/office/drawing/2014/main" id="{47423542-C0FB-386A-7F8D-93C3BA3A7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 r="-2" b="20861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BA78C-CBDB-8AFF-90F5-59CAFE89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Equipment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2DC9D432-2F41-35D7-F0A8-19FF0D6BA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728041"/>
              </p:ext>
            </p:extLst>
          </p:nvPr>
        </p:nvGraphicFramePr>
        <p:xfrm>
          <a:off x="-118532" y="2088210"/>
          <a:ext cx="5791200" cy="433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3443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hand holding a book&#10;&#10;AI-generated content may be incorrect.">
            <a:extLst>
              <a:ext uri="{FF2B5EF4-FFF2-40B4-BE49-F238E27FC236}">
                <a16:creationId xmlns:a16="http://schemas.microsoft.com/office/drawing/2014/main" id="{8B6C132F-3003-FF6C-7EA1-A9FB079EB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8" b="2"/>
          <a:stretch>
            <a:fillRect/>
          </a:stretch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9" name="Picture 8" descr="A magazine with a person on the cover&#10;&#10;AI-generated content may be incorrect.">
            <a:extLst>
              <a:ext uri="{FF2B5EF4-FFF2-40B4-BE49-F238E27FC236}">
                <a16:creationId xmlns:a16="http://schemas.microsoft.com/office/drawing/2014/main" id="{DA58B928-346D-D22C-8F3C-A82AD9C3A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1954"/>
          <a:stretch>
            <a:fillRect/>
          </a:stretch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4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00F25-80C7-7356-04E7-DA084D2B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What We’ve Built</a:t>
            </a:r>
          </a:p>
        </p:txBody>
      </p:sp>
      <p:pic>
        <p:nvPicPr>
          <p:cNvPr id="4" name="Picture 3" descr="A newspaper with a person in a kayak&#10;&#10;AI-generated content may be incorrect.">
            <a:extLst>
              <a:ext uri="{FF2B5EF4-FFF2-40B4-BE49-F238E27FC236}">
                <a16:creationId xmlns:a16="http://schemas.microsoft.com/office/drawing/2014/main" id="{011C7119-B79D-01AE-7084-F6E0D343E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" r="-1" b="31064"/>
          <a:stretch>
            <a:fillRect/>
          </a:stretch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8" name="Picture 7" descr="A close-up of a boat&#10;&#10;AI-generated content may be incorrect.">
            <a:extLst>
              <a:ext uri="{FF2B5EF4-FFF2-40B4-BE49-F238E27FC236}">
                <a16:creationId xmlns:a16="http://schemas.microsoft.com/office/drawing/2014/main" id="{17B09543-6C9D-ACA9-C6C5-2545A6C11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r="3" b="3"/>
          <a:stretch>
            <a:fillRect/>
          </a:stretch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pic>
        <p:nvPicPr>
          <p:cNvPr id="5" name="Content Placeholder 4" descr="A stack of food coupons&#10;&#10;AI-generated content may be incorrect.">
            <a:extLst>
              <a:ext uri="{FF2B5EF4-FFF2-40B4-BE49-F238E27FC236}">
                <a16:creationId xmlns:a16="http://schemas.microsoft.com/office/drawing/2014/main" id="{609A112C-694A-5E76-45E9-B5DC7273BF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5" r="-3" b="23111"/>
          <a:stretch>
            <a:fillRect/>
          </a:stretch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A68E45C-4B56-558A-938A-EBD6FB80D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2130364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Built the business from scratch</a:t>
            </a:r>
          </a:p>
          <a:p>
            <a:r>
              <a:rPr lang="en-US" sz="2000">
                <a:solidFill>
                  <a:srgbClr val="FFFFFF"/>
                </a:solidFill>
              </a:rPr>
              <a:t>Pulling in more work from existing legacy customers</a:t>
            </a:r>
          </a:p>
          <a:p>
            <a:r>
              <a:rPr lang="en-US" sz="2000">
                <a:solidFill>
                  <a:srgbClr val="FFFFFF"/>
                </a:solidFill>
              </a:rPr>
              <a:t>Internal products</a:t>
            </a: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7" name="Picture 6" descr="A group of brochures on a table&#10;&#10;AI-generated content may be incorrect.">
            <a:extLst>
              <a:ext uri="{FF2B5EF4-FFF2-40B4-BE49-F238E27FC236}">
                <a16:creationId xmlns:a16="http://schemas.microsoft.com/office/drawing/2014/main" id="{2710B9C1-89BF-9A38-32D8-8EECD0F71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1" r="-1" b="26390"/>
          <a:stretch>
            <a:fillRect/>
          </a:stretch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9167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per on a machine&#10;&#10;AI-generated content may be incorrect.">
            <a:extLst>
              <a:ext uri="{FF2B5EF4-FFF2-40B4-BE49-F238E27FC236}">
                <a16:creationId xmlns:a16="http://schemas.microsoft.com/office/drawing/2014/main" id="{D7695427-B777-2272-2B8D-9D36D5103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r="-1" b="36064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BEBF3-0CD7-96B3-217E-F1BB30B4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06073" cy="1899912"/>
          </a:xfrm>
        </p:spPr>
        <p:txBody>
          <a:bodyPr>
            <a:normAutofit/>
          </a:bodyPr>
          <a:lstStyle/>
          <a:p>
            <a:r>
              <a:rPr lang="en-US" sz="4000" dirty="0"/>
              <a:t>Building the Future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8E60A88-C02B-9D00-F051-EC317BA3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206073" cy="3742762"/>
          </a:xfrm>
        </p:spPr>
        <p:txBody>
          <a:bodyPr>
            <a:normAutofit/>
          </a:bodyPr>
          <a:lstStyle/>
          <a:p>
            <a:r>
              <a:rPr lang="en-US" sz="2000" dirty="0"/>
              <a:t>Inkjet </a:t>
            </a:r>
            <a:r>
              <a:rPr lang="en-US" sz="2000" dirty="0" err="1"/>
              <a:t>Rollfed</a:t>
            </a:r>
            <a:r>
              <a:rPr lang="en-US" sz="2000" dirty="0"/>
              <a:t> Press Roll to Roll</a:t>
            </a:r>
          </a:p>
          <a:p>
            <a:r>
              <a:rPr lang="en-US" sz="2000" dirty="0"/>
              <a:t>Finishing equipment Roll to Finish</a:t>
            </a:r>
          </a:p>
          <a:p>
            <a:r>
              <a:rPr lang="en-US" sz="2000" dirty="0"/>
              <a:t>Increase Volume</a:t>
            </a:r>
          </a:p>
          <a:p>
            <a:r>
              <a:rPr lang="en-US" sz="2000" dirty="0"/>
              <a:t>Build the future for TWP </a:t>
            </a:r>
          </a:p>
        </p:txBody>
      </p:sp>
    </p:spTree>
    <p:extLst>
      <p:ext uri="{BB962C8B-B14F-4D97-AF65-F5344CB8AC3E}">
        <p14:creationId xmlns:p14="http://schemas.microsoft.com/office/powerpoint/2010/main" val="49830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16D7D-C01C-DFE4-3651-852E7EF3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Conversation&amp; Questions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 descr="Questions">
            <a:extLst>
              <a:ext uri="{FF2B5EF4-FFF2-40B4-BE49-F238E27FC236}">
                <a16:creationId xmlns:a16="http://schemas.microsoft.com/office/drawing/2014/main" id="{ABC8D969-10B3-DE5B-7762-AF48D6B12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5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3D64"/>
      </a:accent1>
      <a:accent2>
        <a:srgbClr val="E97132"/>
      </a:accent2>
      <a:accent3>
        <a:srgbClr val="196B24"/>
      </a:accent3>
      <a:accent4>
        <a:srgbClr val="0F2D4B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227</Words>
  <Application>Microsoft Office PowerPoint</Application>
  <PresentationFormat>Widescreen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PowerPoint Presentation</vt:lpstr>
      <vt:lpstr>Disrupting the Transitional Newspaper Model </vt:lpstr>
      <vt:lpstr>Commercial Printing on a Budget</vt:lpstr>
      <vt:lpstr>Equipment</vt:lpstr>
      <vt:lpstr>What We’ve Built</vt:lpstr>
      <vt:lpstr>Building the Future</vt:lpstr>
      <vt:lpstr>Conversation&amp; Questions</vt:lpstr>
    </vt:vector>
  </TitlesOfParts>
  <Company>The Washington Post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Bratt, John</dc:creator>
  <cp:lastModifiedBy>Bratt, John</cp:lastModifiedBy>
  <cp:revision>1</cp:revision>
  <dcterms:created xsi:type="dcterms:W3CDTF">2025-09-21T02:31:57Z</dcterms:created>
  <dcterms:modified xsi:type="dcterms:W3CDTF">2025-09-23T13:11:37Z</dcterms:modified>
</cp:coreProperties>
</file>