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1" r:id="rId2"/>
    <p:sldId id="2562" r:id="rId3"/>
    <p:sldId id="2585" r:id="rId4"/>
    <p:sldId id="2586" r:id="rId5"/>
    <p:sldId id="2583" r:id="rId6"/>
    <p:sldId id="2587" r:id="rId7"/>
    <p:sldId id="2588" r:id="rId8"/>
    <p:sldId id="2565" r:id="rId9"/>
    <p:sldId id="25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rtnering with Logistics Providers: Overcoming Challenges and Celebrating Successes" id="{B30261EB-91C4-4C83-9243-FFE3A1C58194}">
          <p14:sldIdLst>
            <p14:sldId id="2561"/>
            <p14:sldId id="2562"/>
          </p14:sldIdLst>
        </p14:section>
        <p14:section name="Navigating Operational and Financial Challenges" id="{81B7460E-B2BE-410A-870B-315CEBD9078C}">
          <p14:sldIdLst>
            <p14:sldId id="2585"/>
            <p14:sldId id="2586"/>
            <p14:sldId id="2583"/>
            <p14:sldId id="2587"/>
            <p14:sldId id="2588"/>
            <p14:sldId id="2565"/>
            <p14:sldId id="25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BEC504-2084-40E0-89FF-87D08AD5A092}" v="1563" dt="2025-09-22T21:02:31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32" y="-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thardt, Guy" userId="1396582c-35ad-4bf4-9460-9ada97ad09f1" providerId="ADAL" clId="{A3BEC504-2084-40E0-89FF-87D08AD5A092}"/>
    <pc:docChg chg="undo custSel addSld delSld modSld sldOrd delSection modSection">
      <pc:chgData name="Rothardt, Guy" userId="1396582c-35ad-4bf4-9460-9ada97ad09f1" providerId="ADAL" clId="{A3BEC504-2084-40E0-89FF-87D08AD5A092}" dt="2025-09-22T21:58:16.732" v="2542" actId="14100"/>
      <pc:docMkLst>
        <pc:docMk/>
      </pc:docMkLst>
      <pc:sldChg chg="modSp">
        <pc:chgData name="Rothardt, Guy" userId="1396582c-35ad-4bf4-9460-9ada97ad09f1" providerId="ADAL" clId="{A3BEC504-2084-40E0-89FF-87D08AD5A092}" dt="2025-09-22T20:48:30.072" v="1965" actId="6549"/>
        <pc:sldMkLst>
          <pc:docMk/>
          <pc:sldMk cId="1363304831" sldId="2562"/>
        </pc:sldMkLst>
        <pc:spChg chg="mod">
          <ac:chgData name="Rothardt, Guy" userId="1396582c-35ad-4bf4-9460-9ada97ad09f1" providerId="ADAL" clId="{A3BEC504-2084-40E0-89FF-87D08AD5A092}" dt="2025-09-22T20:48:30.072" v="1965" actId="6549"/>
          <ac:spMkLst>
            <pc:docMk/>
            <pc:sldMk cId="1363304831" sldId="2562"/>
            <ac:spMk id="4" creationId="{00775032-6D7B-0855-D9C2-32A41B84E39E}"/>
          </ac:spMkLst>
        </pc:spChg>
      </pc:sldChg>
      <pc:sldChg chg="addSp modSp del mod modAnim">
        <pc:chgData name="Rothardt, Guy" userId="1396582c-35ad-4bf4-9460-9ada97ad09f1" providerId="ADAL" clId="{A3BEC504-2084-40E0-89FF-87D08AD5A092}" dt="2025-09-22T20:57:41.795" v="2531" actId="47"/>
        <pc:sldMkLst>
          <pc:docMk/>
          <pc:sldMk cId="2039839376" sldId="2563"/>
        </pc:sldMkLst>
        <pc:spChg chg="mod">
          <ac:chgData name="Rothardt, Guy" userId="1396582c-35ad-4bf4-9460-9ada97ad09f1" providerId="ADAL" clId="{A3BEC504-2084-40E0-89FF-87D08AD5A092}" dt="2025-09-22T20:09:47.593" v="63" actId="20577"/>
          <ac:spMkLst>
            <pc:docMk/>
            <pc:sldMk cId="2039839376" sldId="2563"/>
            <ac:spMk id="2" creationId="{EFA4B34C-54B6-9565-9843-2B40286237B8}"/>
          </ac:spMkLst>
        </pc:spChg>
        <pc:spChg chg="add mod">
          <ac:chgData name="Rothardt, Guy" userId="1396582c-35ad-4bf4-9460-9ada97ad09f1" providerId="ADAL" clId="{A3BEC504-2084-40E0-89FF-87D08AD5A092}" dt="2025-09-22T20:27:14.034" v="1084" actId="20577"/>
          <ac:spMkLst>
            <pc:docMk/>
            <pc:sldMk cId="2039839376" sldId="2563"/>
            <ac:spMk id="3" creationId="{87536A0E-98F8-E652-509B-487CFC4F84E4}"/>
          </ac:spMkLst>
        </pc:spChg>
      </pc:sldChg>
      <pc:sldChg chg="del">
        <pc:chgData name="Rothardt, Guy" userId="1396582c-35ad-4bf4-9460-9ada97ad09f1" providerId="ADAL" clId="{A3BEC504-2084-40E0-89FF-87D08AD5A092}" dt="2025-09-22T20:57:55.021" v="2532" actId="47"/>
        <pc:sldMkLst>
          <pc:docMk/>
          <pc:sldMk cId="2729851668" sldId="2564"/>
        </pc:sldMkLst>
      </pc:sldChg>
      <pc:sldChg chg="modSp mod ord">
        <pc:chgData name="Rothardt, Guy" userId="1396582c-35ad-4bf4-9460-9ada97ad09f1" providerId="ADAL" clId="{A3BEC504-2084-40E0-89FF-87D08AD5A092}" dt="2025-09-22T20:56:05.552" v="2530" actId="14100"/>
        <pc:sldMkLst>
          <pc:docMk/>
          <pc:sldMk cId="3448155692" sldId="2565"/>
        </pc:sldMkLst>
        <pc:spChg chg="mod">
          <ac:chgData name="Rothardt, Guy" userId="1396582c-35ad-4bf4-9460-9ada97ad09f1" providerId="ADAL" clId="{A3BEC504-2084-40E0-89FF-87D08AD5A092}" dt="2025-09-22T20:55:57.530" v="2529" actId="1035"/>
          <ac:spMkLst>
            <pc:docMk/>
            <pc:sldMk cId="3448155692" sldId="2565"/>
            <ac:spMk id="2" creationId="{4F368206-9773-F18B-AFD1-34FE29DEBCC4}"/>
          </ac:spMkLst>
        </pc:spChg>
        <pc:spChg chg="mod">
          <ac:chgData name="Rothardt, Guy" userId="1396582c-35ad-4bf4-9460-9ada97ad09f1" providerId="ADAL" clId="{A3BEC504-2084-40E0-89FF-87D08AD5A092}" dt="2025-09-22T20:56:05.552" v="2530" actId="14100"/>
          <ac:spMkLst>
            <pc:docMk/>
            <pc:sldMk cId="3448155692" sldId="2565"/>
            <ac:spMk id="4" creationId="{1849B476-92A1-8C8E-ECB5-324AD519F934}"/>
          </ac:spMkLst>
        </pc:spChg>
      </pc:sldChg>
      <pc:sldChg chg="del">
        <pc:chgData name="Rothardt, Guy" userId="1396582c-35ad-4bf4-9460-9ada97ad09f1" providerId="ADAL" clId="{A3BEC504-2084-40E0-89FF-87D08AD5A092}" dt="2025-09-22T20:57:55.021" v="2532" actId="47"/>
        <pc:sldMkLst>
          <pc:docMk/>
          <pc:sldMk cId="3700663654" sldId="2566"/>
        </pc:sldMkLst>
      </pc:sldChg>
      <pc:sldChg chg="del">
        <pc:chgData name="Rothardt, Guy" userId="1396582c-35ad-4bf4-9460-9ada97ad09f1" providerId="ADAL" clId="{A3BEC504-2084-40E0-89FF-87D08AD5A092}" dt="2025-09-22T20:57:55.021" v="2532" actId="47"/>
        <pc:sldMkLst>
          <pc:docMk/>
          <pc:sldMk cId="3145322324" sldId="2567"/>
        </pc:sldMkLst>
      </pc:sldChg>
      <pc:sldChg chg="del">
        <pc:chgData name="Rothardt, Guy" userId="1396582c-35ad-4bf4-9460-9ada97ad09f1" providerId="ADAL" clId="{A3BEC504-2084-40E0-89FF-87D08AD5A092}" dt="2025-09-22T20:57:55.021" v="2532" actId="47"/>
        <pc:sldMkLst>
          <pc:docMk/>
          <pc:sldMk cId="3228848462" sldId="2568"/>
        </pc:sldMkLst>
      </pc:sldChg>
      <pc:sldChg chg="del">
        <pc:chgData name="Rothardt, Guy" userId="1396582c-35ad-4bf4-9460-9ada97ad09f1" providerId="ADAL" clId="{A3BEC504-2084-40E0-89FF-87D08AD5A092}" dt="2025-09-22T20:57:55.021" v="2532" actId="47"/>
        <pc:sldMkLst>
          <pc:docMk/>
          <pc:sldMk cId="508806858" sldId="2569"/>
        </pc:sldMkLst>
      </pc:sldChg>
      <pc:sldChg chg="del">
        <pc:chgData name="Rothardt, Guy" userId="1396582c-35ad-4bf4-9460-9ada97ad09f1" providerId="ADAL" clId="{A3BEC504-2084-40E0-89FF-87D08AD5A092}" dt="2025-09-22T20:57:55.021" v="2532" actId="47"/>
        <pc:sldMkLst>
          <pc:docMk/>
          <pc:sldMk cId="655755762" sldId="2570"/>
        </pc:sldMkLst>
      </pc:sldChg>
      <pc:sldChg chg="del">
        <pc:chgData name="Rothardt, Guy" userId="1396582c-35ad-4bf4-9460-9ada97ad09f1" providerId="ADAL" clId="{A3BEC504-2084-40E0-89FF-87D08AD5A092}" dt="2025-09-22T20:57:55.021" v="2532" actId="47"/>
        <pc:sldMkLst>
          <pc:docMk/>
          <pc:sldMk cId="335094357" sldId="2571"/>
        </pc:sldMkLst>
      </pc:sldChg>
      <pc:sldChg chg="del">
        <pc:chgData name="Rothardt, Guy" userId="1396582c-35ad-4bf4-9460-9ada97ad09f1" providerId="ADAL" clId="{A3BEC504-2084-40E0-89FF-87D08AD5A092}" dt="2025-09-22T20:57:55.021" v="2532" actId="47"/>
        <pc:sldMkLst>
          <pc:docMk/>
          <pc:sldMk cId="647110692" sldId="2572"/>
        </pc:sldMkLst>
      </pc:sldChg>
      <pc:sldChg chg="del">
        <pc:chgData name="Rothardt, Guy" userId="1396582c-35ad-4bf4-9460-9ada97ad09f1" providerId="ADAL" clId="{A3BEC504-2084-40E0-89FF-87D08AD5A092}" dt="2025-09-22T20:57:55.021" v="2532" actId="47"/>
        <pc:sldMkLst>
          <pc:docMk/>
          <pc:sldMk cId="4287811476" sldId="2573"/>
        </pc:sldMkLst>
      </pc:sldChg>
      <pc:sldChg chg="del">
        <pc:chgData name="Rothardt, Guy" userId="1396582c-35ad-4bf4-9460-9ada97ad09f1" providerId="ADAL" clId="{A3BEC504-2084-40E0-89FF-87D08AD5A092}" dt="2025-09-22T20:57:55.021" v="2532" actId="47"/>
        <pc:sldMkLst>
          <pc:docMk/>
          <pc:sldMk cId="653385727" sldId="2574"/>
        </pc:sldMkLst>
      </pc:sldChg>
      <pc:sldChg chg="del">
        <pc:chgData name="Rothardt, Guy" userId="1396582c-35ad-4bf4-9460-9ada97ad09f1" providerId="ADAL" clId="{A3BEC504-2084-40E0-89FF-87D08AD5A092}" dt="2025-09-22T20:57:55.021" v="2532" actId="47"/>
        <pc:sldMkLst>
          <pc:docMk/>
          <pc:sldMk cId="3568908624" sldId="2575"/>
        </pc:sldMkLst>
      </pc:sldChg>
      <pc:sldChg chg="del">
        <pc:chgData name="Rothardt, Guy" userId="1396582c-35ad-4bf4-9460-9ada97ad09f1" providerId="ADAL" clId="{A3BEC504-2084-40E0-89FF-87D08AD5A092}" dt="2025-09-22T20:57:55.021" v="2532" actId="47"/>
        <pc:sldMkLst>
          <pc:docMk/>
          <pc:sldMk cId="2311175439" sldId="2576"/>
        </pc:sldMkLst>
      </pc:sldChg>
      <pc:sldChg chg="del">
        <pc:chgData name="Rothardt, Guy" userId="1396582c-35ad-4bf4-9460-9ada97ad09f1" providerId="ADAL" clId="{A3BEC504-2084-40E0-89FF-87D08AD5A092}" dt="2025-09-22T20:57:55.021" v="2532" actId="47"/>
        <pc:sldMkLst>
          <pc:docMk/>
          <pc:sldMk cId="2971664856" sldId="2577"/>
        </pc:sldMkLst>
      </pc:sldChg>
      <pc:sldChg chg="del">
        <pc:chgData name="Rothardt, Guy" userId="1396582c-35ad-4bf4-9460-9ada97ad09f1" providerId="ADAL" clId="{A3BEC504-2084-40E0-89FF-87D08AD5A092}" dt="2025-09-22T20:57:55.021" v="2532" actId="47"/>
        <pc:sldMkLst>
          <pc:docMk/>
          <pc:sldMk cId="1692961975" sldId="2578"/>
        </pc:sldMkLst>
      </pc:sldChg>
      <pc:sldChg chg="del">
        <pc:chgData name="Rothardt, Guy" userId="1396582c-35ad-4bf4-9460-9ada97ad09f1" providerId="ADAL" clId="{A3BEC504-2084-40E0-89FF-87D08AD5A092}" dt="2025-09-22T20:57:55.021" v="2532" actId="47"/>
        <pc:sldMkLst>
          <pc:docMk/>
          <pc:sldMk cId="4167177818" sldId="2579"/>
        </pc:sldMkLst>
      </pc:sldChg>
      <pc:sldChg chg="del">
        <pc:chgData name="Rothardt, Guy" userId="1396582c-35ad-4bf4-9460-9ada97ad09f1" providerId="ADAL" clId="{A3BEC504-2084-40E0-89FF-87D08AD5A092}" dt="2025-09-22T20:57:55.021" v="2532" actId="47"/>
        <pc:sldMkLst>
          <pc:docMk/>
          <pc:sldMk cId="1227189675" sldId="2580"/>
        </pc:sldMkLst>
      </pc:sldChg>
      <pc:sldChg chg="del">
        <pc:chgData name="Rothardt, Guy" userId="1396582c-35ad-4bf4-9460-9ada97ad09f1" providerId="ADAL" clId="{A3BEC504-2084-40E0-89FF-87D08AD5A092}" dt="2025-09-22T20:57:55.021" v="2532" actId="47"/>
        <pc:sldMkLst>
          <pc:docMk/>
          <pc:sldMk cId="2344359541" sldId="2581"/>
        </pc:sldMkLst>
      </pc:sldChg>
      <pc:sldChg chg="del">
        <pc:chgData name="Rothardt, Guy" userId="1396582c-35ad-4bf4-9460-9ada97ad09f1" providerId="ADAL" clId="{A3BEC504-2084-40E0-89FF-87D08AD5A092}" dt="2025-09-22T20:57:55.021" v="2532" actId="47"/>
        <pc:sldMkLst>
          <pc:docMk/>
          <pc:sldMk cId="3882645579" sldId="2582"/>
        </pc:sldMkLst>
      </pc:sldChg>
      <pc:sldChg chg="addSp delSp modSp new mod ord modAnim">
        <pc:chgData name="Rothardt, Guy" userId="1396582c-35ad-4bf4-9460-9ada97ad09f1" providerId="ADAL" clId="{A3BEC504-2084-40E0-89FF-87D08AD5A092}" dt="2025-09-22T20:26:26.040" v="1056" actId="20577"/>
        <pc:sldMkLst>
          <pc:docMk/>
          <pc:sldMk cId="2690138485" sldId="2583"/>
        </pc:sldMkLst>
        <pc:spChg chg="mod">
          <ac:chgData name="Rothardt, Guy" userId="1396582c-35ad-4bf4-9460-9ada97ad09f1" providerId="ADAL" clId="{A3BEC504-2084-40E0-89FF-87D08AD5A092}" dt="2025-09-22T20:26:26.040" v="1056" actId="20577"/>
          <ac:spMkLst>
            <pc:docMk/>
            <pc:sldMk cId="2690138485" sldId="2583"/>
            <ac:spMk id="2" creationId="{6CAD983D-9345-192A-2EA8-A42F221D3662}"/>
          </ac:spMkLst>
        </pc:spChg>
        <pc:spChg chg="del">
          <ac:chgData name="Rothardt, Guy" userId="1396582c-35ad-4bf4-9460-9ada97ad09f1" providerId="ADAL" clId="{A3BEC504-2084-40E0-89FF-87D08AD5A092}" dt="2025-09-22T20:12:36.540" v="244" actId="478"/>
          <ac:spMkLst>
            <pc:docMk/>
            <pc:sldMk cId="2690138485" sldId="2583"/>
            <ac:spMk id="3" creationId="{68758353-1238-5CAD-427E-0055A8AF1FE8}"/>
          </ac:spMkLst>
        </pc:spChg>
        <pc:spChg chg="del">
          <ac:chgData name="Rothardt, Guy" userId="1396582c-35ad-4bf4-9460-9ada97ad09f1" providerId="ADAL" clId="{A3BEC504-2084-40E0-89FF-87D08AD5A092}" dt="2025-09-22T20:15:39.238" v="272" actId="478"/>
          <ac:spMkLst>
            <pc:docMk/>
            <pc:sldMk cId="2690138485" sldId="2583"/>
            <ac:spMk id="4" creationId="{18792F01-AD5A-6D8D-9E90-21CC344B226C}"/>
          </ac:spMkLst>
        </pc:spChg>
        <pc:picChg chg="add mod">
          <ac:chgData name="Rothardt, Guy" userId="1396582c-35ad-4bf4-9460-9ada97ad09f1" providerId="ADAL" clId="{A3BEC504-2084-40E0-89FF-87D08AD5A092}" dt="2025-09-22T20:26:15.006" v="1055" actId="14100"/>
          <ac:picMkLst>
            <pc:docMk/>
            <pc:sldMk cId="2690138485" sldId="2583"/>
            <ac:picMk id="6" creationId="{9416D79C-8185-85DB-43F2-D769FB5B4284}"/>
          </ac:picMkLst>
        </pc:picChg>
      </pc:sldChg>
      <pc:sldChg chg="delSp add del mod delAnim">
        <pc:chgData name="Rothardt, Guy" userId="1396582c-35ad-4bf4-9460-9ada97ad09f1" providerId="ADAL" clId="{A3BEC504-2084-40E0-89FF-87D08AD5A092}" dt="2025-09-22T20:57:55.021" v="2532" actId="47"/>
        <pc:sldMkLst>
          <pc:docMk/>
          <pc:sldMk cId="1364699261" sldId="2584"/>
        </pc:sldMkLst>
        <pc:picChg chg="del">
          <ac:chgData name="Rothardt, Guy" userId="1396582c-35ad-4bf4-9460-9ada97ad09f1" providerId="ADAL" clId="{A3BEC504-2084-40E0-89FF-87D08AD5A092}" dt="2025-09-22T20:16:13.932" v="277" actId="478"/>
          <ac:picMkLst>
            <pc:docMk/>
            <pc:sldMk cId="1364699261" sldId="2584"/>
            <ac:picMk id="6" creationId="{9416D79C-8185-85DB-43F2-D769FB5B4284}"/>
          </ac:picMkLst>
        </pc:picChg>
      </pc:sldChg>
      <pc:sldChg chg="modSp add mod ord">
        <pc:chgData name="Rothardt, Guy" userId="1396582c-35ad-4bf4-9460-9ada97ad09f1" providerId="ADAL" clId="{A3BEC504-2084-40E0-89FF-87D08AD5A092}" dt="2025-09-22T20:19:28.235" v="509" actId="20577"/>
        <pc:sldMkLst>
          <pc:docMk/>
          <pc:sldMk cId="3756736360" sldId="2585"/>
        </pc:sldMkLst>
        <pc:spChg chg="mod">
          <ac:chgData name="Rothardt, Guy" userId="1396582c-35ad-4bf4-9460-9ada97ad09f1" providerId="ADAL" clId="{A3BEC504-2084-40E0-89FF-87D08AD5A092}" dt="2025-09-22T20:17:30.992" v="324" actId="20577"/>
          <ac:spMkLst>
            <pc:docMk/>
            <pc:sldMk cId="3756736360" sldId="2585"/>
            <ac:spMk id="2" creationId="{11BD8E1B-79AC-F41B-DF98-687FBB03E2A9}"/>
          </ac:spMkLst>
        </pc:spChg>
        <pc:spChg chg="mod">
          <ac:chgData name="Rothardt, Guy" userId="1396582c-35ad-4bf4-9460-9ada97ad09f1" providerId="ADAL" clId="{A3BEC504-2084-40E0-89FF-87D08AD5A092}" dt="2025-09-22T20:19:28.235" v="509" actId="20577"/>
          <ac:spMkLst>
            <pc:docMk/>
            <pc:sldMk cId="3756736360" sldId="2585"/>
            <ac:spMk id="4" creationId="{2ABE0B0D-FCB6-5142-144D-ECD1BA0FF91A}"/>
          </ac:spMkLst>
        </pc:spChg>
      </pc:sldChg>
      <pc:sldChg chg="addSp delSp modSp add mod delAnim modAnim">
        <pc:chgData name="Rothardt, Guy" userId="1396582c-35ad-4bf4-9460-9ada97ad09f1" providerId="ADAL" clId="{A3BEC504-2084-40E0-89FF-87D08AD5A092}" dt="2025-09-22T20:25:32.357" v="995" actId="33524"/>
        <pc:sldMkLst>
          <pc:docMk/>
          <pc:sldMk cId="2048708119" sldId="2586"/>
        </pc:sldMkLst>
        <pc:spChg chg="mod">
          <ac:chgData name="Rothardt, Guy" userId="1396582c-35ad-4bf4-9460-9ada97ad09f1" providerId="ADAL" clId="{A3BEC504-2084-40E0-89FF-87D08AD5A092}" dt="2025-09-22T20:20:22.952" v="536" actId="20577"/>
          <ac:spMkLst>
            <pc:docMk/>
            <pc:sldMk cId="2048708119" sldId="2586"/>
            <ac:spMk id="2" creationId="{994BF922-150A-A9DD-16D8-2C7628B2342F}"/>
          </ac:spMkLst>
        </pc:spChg>
        <pc:spChg chg="del mod">
          <ac:chgData name="Rothardt, Guy" userId="1396582c-35ad-4bf4-9460-9ada97ad09f1" providerId="ADAL" clId="{A3BEC504-2084-40E0-89FF-87D08AD5A092}" dt="2025-09-22T20:20:34.790" v="539" actId="478"/>
          <ac:spMkLst>
            <pc:docMk/>
            <pc:sldMk cId="2048708119" sldId="2586"/>
            <ac:spMk id="4" creationId="{5DB4E035-960B-B618-626D-582E045AEDE7}"/>
          </ac:spMkLst>
        </pc:spChg>
        <pc:spChg chg="add mod">
          <ac:chgData name="Rothardt, Guy" userId="1396582c-35ad-4bf4-9460-9ada97ad09f1" providerId="ADAL" clId="{A3BEC504-2084-40E0-89FF-87D08AD5A092}" dt="2025-09-22T20:25:32.357" v="995" actId="33524"/>
          <ac:spMkLst>
            <pc:docMk/>
            <pc:sldMk cId="2048708119" sldId="2586"/>
            <ac:spMk id="6" creationId="{87DB8A95-9FC3-745B-4E3E-1A4A782625F6}"/>
          </ac:spMkLst>
        </pc:spChg>
        <pc:picChg chg="del">
          <ac:chgData name="Rothardt, Guy" userId="1396582c-35ad-4bf4-9460-9ada97ad09f1" providerId="ADAL" clId="{A3BEC504-2084-40E0-89FF-87D08AD5A092}" dt="2025-09-22T20:20:11.868" v="511" actId="478"/>
          <ac:picMkLst>
            <pc:docMk/>
            <pc:sldMk cId="2048708119" sldId="2586"/>
            <ac:picMk id="5" creationId="{391640A5-0001-5BC4-C54F-BF6045FA2F45}"/>
          </ac:picMkLst>
        </pc:picChg>
      </pc:sldChg>
      <pc:sldChg chg="modSp add mod ord modAnim">
        <pc:chgData name="Rothardt, Guy" userId="1396582c-35ad-4bf4-9460-9ada97ad09f1" providerId="ADAL" clId="{A3BEC504-2084-40E0-89FF-87D08AD5A092}" dt="2025-09-22T21:02:31.813" v="2538" actId="20577"/>
        <pc:sldMkLst>
          <pc:docMk/>
          <pc:sldMk cId="3422613252" sldId="2587"/>
        </pc:sldMkLst>
        <pc:spChg chg="mod">
          <ac:chgData name="Rothardt, Guy" userId="1396582c-35ad-4bf4-9460-9ada97ad09f1" providerId="ADAL" clId="{A3BEC504-2084-40E0-89FF-87D08AD5A092}" dt="2025-09-22T20:30:58.687" v="1473" actId="1076"/>
          <ac:spMkLst>
            <pc:docMk/>
            <pc:sldMk cId="3422613252" sldId="2587"/>
            <ac:spMk id="2" creationId="{8EDDB640-3F3A-1BC1-9B66-16CB3425243A}"/>
          </ac:spMkLst>
        </pc:spChg>
        <pc:spChg chg="mod">
          <ac:chgData name="Rothardt, Guy" userId="1396582c-35ad-4bf4-9460-9ada97ad09f1" providerId="ADAL" clId="{A3BEC504-2084-40E0-89FF-87D08AD5A092}" dt="2025-09-22T21:02:31.813" v="2538" actId="20577"/>
          <ac:spMkLst>
            <pc:docMk/>
            <pc:sldMk cId="3422613252" sldId="2587"/>
            <ac:spMk id="4" creationId="{91A2597E-48FE-2D04-1149-6EFBFD04E253}"/>
          </ac:spMkLst>
        </pc:spChg>
      </pc:sldChg>
      <pc:sldChg chg="addSp delSp modSp add mod">
        <pc:chgData name="Rothardt, Guy" userId="1396582c-35ad-4bf4-9460-9ada97ad09f1" providerId="ADAL" clId="{A3BEC504-2084-40E0-89FF-87D08AD5A092}" dt="2025-09-22T20:43:46.375" v="1895" actId="20577"/>
        <pc:sldMkLst>
          <pc:docMk/>
          <pc:sldMk cId="84326225" sldId="2588"/>
        </pc:sldMkLst>
        <pc:spChg chg="mod">
          <ac:chgData name="Rothardt, Guy" userId="1396582c-35ad-4bf4-9460-9ada97ad09f1" providerId="ADAL" clId="{A3BEC504-2084-40E0-89FF-87D08AD5A092}" dt="2025-09-22T20:40:53.021" v="1787" actId="26606"/>
          <ac:spMkLst>
            <pc:docMk/>
            <pc:sldMk cId="84326225" sldId="2588"/>
            <ac:spMk id="2" creationId="{A2C7346C-EC5F-4CC1-C515-DD4617FD86A1}"/>
          </ac:spMkLst>
        </pc:spChg>
        <pc:spChg chg="mod">
          <ac:chgData name="Rothardt, Guy" userId="1396582c-35ad-4bf4-9460-9ada97ad09f1" providerId="ADAL" clId="{A3BEC504-2084-40E0-89FF-87D08AD5A092}" dt="2025-09-22T20:43:46.375" v="1895" actId="20577"/>
          <ac:spMkLst>
            <pc:docMk/>
            <pc:sldMk cId="84326225" sldId="2588"/>
            <ac:spMk id="4" creationId="{0F2DEDB1-AC4E-72F4-5F0D-C4A38E9899A6}"/>
          </ac:spMkLst>
        </pc:spChg>
        <pc:spChg chg="del">
          <ac:chgData name="Rothardt, Guy" userId="1396582c-35ad-4bf4-9460-9ada97ad09f1" providerId="ADAL" clId="{A3BEC504-2084-40E0-89FF-87D08AD5A092}" dt="2025-09-22T20:40:53.021" v="1787" actId="26606"/>
          <ac:spMkLst>
            <pc:docMk/>
            <pc:sldMk cId="84326225" sldId="2588"/>
            <ac:spMk id="10" creationId="{299CD22D-BF4D-599E-992D-198402FD8A3E}"/>
          </ac:spMkLst>
        </pc:spChg>
        <pc:spChg chg="del">
          <ac:chgData name="Rothardt, Guy" userId="1396582c-35ad-4bf4-9460-9ada97ad09f1" providerId="ADAL" clId="{A3BEC504-2084-40E0-89FF-87D08AD5A092}" dt="2025-09-22T20:40:53.021" v="1787" actId="26606"/>
          <ac:spMkLst>
            <pc:docMk/>
            <pc:sldMk cId="84326225" sldId="2588"/>
            <ac:spMk id="12" creationId="{C161131F-136B-0F6F-838E-1FDC6FECAD1A}"/>
          </ac:spMkLst>
        </pc:spChg>
        <pc:spChg chg="del">
          <ac:chgData name="Rothardt, Guy" userId="1396582c-35ad-4bf4-9460-9ada97ad09f1" providerId="ADAL" clId="{A3BEC504-2084-40E0-89FF-87D08AD5A092}" dt="2025-09-22T20:40:53.021" v="1787" actId="26606"/>
          <ac:spMkLst>
            <pc:docMk/>
            <pc:sldMk cId="84326225" sldId="2588"/>
            <ac:spMk id="14" creationId="{43F12C90-60DA-DC33-6EC8-7D843743DD6F}"/>
          </ac:spMkLst>
        </pc:spChg>
        <pc:spChg chg="add">
          <ac:chgData name="Rothardt, Guy" userId="1396582c-35ad-4bf4-9460-9ada97ad09f1" providerId="ADAL" clId="{A3BEC504-2084-40E0-89FF-87D08AD5A092}" dt="2025-09-22T20:40:53.021" v="1787" actId="26606"/>
          <ac:spMkLst>
            <pc:docMk/>
            <pc:sldMk cId="84326225" sldId="2588"/>
            <ac:spMk id="19" creationId="{774A975B-A886-5202-0489-6965514A0D14}"/>
          </ac:spMkLst>
        </pc:spChg>
        <pc:spChg chg="add">
          <ac:chgData name="Rothardt, Guy" userId="1396582c-35ad-4bf4-9460-9ada97ad09f1" providerId="ADAL" clId="{A3BEC504-2084-40E0-89FF-87D08AD5A092}" dt="2025-09-22T20:40:53.021" v="1787" actId="26606"/>
          <ac:spMkLst>
            <pc:docMk/>
            <pc:sldMk cId="84326225" sldId="2588"/>
            <ac:spMk id="21" creationId="{34C0330F-1D4F-4552-B799-615DD237B6DE}"/>
          </ac:spMkLst>
        </pc:spChg>
        <pc:spChg chg="add">
          <ac:chgData name="Rothardt, Guy" userId="1396582c-35ad-4bf4-9460-9ada97ad09f1" providerId="ADAL" clId="{A3BEC504-2084-40E0-89FF-87D08AD5A092}" dt="2025-09-22T20:40:53.021" v="1787" actId="26606"/>
          <ac:spMkLst>
            <pc:docMk/>
            <pc:sldMk cId="84326225" sldId="2588"/>
            <ac:spMk id="23" creationId="{92BE0106-0C20-465B-A1BE-0BAC2737B1AD}"/>
          </ac:spMkLst>
        </pc:spChg>
        <pc:picChg chg="mod ord">
          <ac:chgData name="Rothardt, Guy" userId="1396582c-35ad-4bf4-9460-9ada97ad09f1" providerId="ADAL" clId="{A3BEC504-2084-40E0-89FF-87D08AD5A092}" dt="2025-09-22T20:40:53.021" v="1787" actId="26606"/>
          <ac:picMkLst>
            <pc:docMk/>
            <pc:sldMk cId="84326225" sldId="2588"/>
            <ac:picMk id="5" creationId="{9E83EBD9-C0A2-F7C3-3CD8-3A185C6D0CE5}"/>
          </ac:picMkLst>
        </pc:picChg>
      </pc:sldChg>
      <pc:sldChg chg="addSp delSp modSp add mod ord delAnim">
        <pc:chgData name="Rothardt, Guy" userId="1396582c-35ad-4bf4-9460-9ada97ad09f1" providerId="ADAL" clId="{A3BEC504-2084-40E0-89FF-87D08AD5A092}" dt="2025-09-22T21:58:16.732" v="2542" actId="14100"/>
        <pc:sldMkLst>
          <pc:docMk/>
          <pc:sldMk cId="4189478482" sldId="2589"/>
        </pc:sldMkLst>
        <pc:spChg chg="mod">
          <ac:chgData name="Rothardt, Guy" userId="1396582c-35ad-4bf4-9460-9ada97ad09f1" providerId="ADAL" clId="{A3BEC504-2084-40E0-89FF-87D08AD5A092}" dt="2025-09-22T20:39:38.244" v="1786" actId="1038"/>
          <ac:spMkLst>
            <pc:docMk/>
            <pc:sldMk cId="4189478482" sldId="2589"/>
            <ac:spMk id="2" creationId="{6CAD983D-9345-192A-2EA8-A42F221D3662}"/>
          </ac:spMkLst>
        </pc:spChg>
        <pc:picChg chg="add del mod">
          <ac:chgData name="Rothardt, Guy" userId="1396582c-35ad-4bf4-9460-9ada97ad09f1" providerId="ADAL" clId="{A3BEC504-2084-40E0-89FF-87D08AD5A092}" dt="2025-09-22T21:58:07.707" v="2539" actId="478"/>
          <ac:picMkLst>
            <pc:docMk/>
            <pc:sldMk cId="4189478482" sldId="2589"/>
            <ac:picMk id="4" creationId="{51A1BE9F-C467-1D37-EE00-F57726ECFC40}"/>
          </ac:picMkLst>
        </pc:picChg>
        <pc:picChg chg="del">
          <ac:chgData name="Rothardt, Guy" userId="1396582c-35ad-4bf4-9460-9ada97ad09f1" providerId="ADAL" clId="{A3BEC504-2084-40E0-89FF-87D08AD5A092}" dt="2025-09-22T20:38:55.069" v="1731" actId="478"/>
          <ac:picMkLst>
            <pc:docMk/>
            <pc:sldMk cId="4189478482" sldId="2589"/>
            <ac:picMk id="6" creationId="{9416D79C-8185-85DB-43F2-D769FB5B4284}"/>
          </ac:picMkLst>
        </pc:picChg>
        <pc:picChg chg="add mod">
          <ac:chgData name="Rothardt, Guy" userId="1396582c-35ad-4bf4-9460-9ada97ad09f1" providerId="ADAL" clId="{A3BEC504-2084-40E0-89FF-87D08AD5A092}" dt="2025-09-22T21:58:16.732" v="2542" actId="14100"/>
          <ac:picMkLst>
            <pc:docMk/>
            <pc:sldMk cId="4189478482" sldId="2589"/>
            <ac:picMk id="7" creationId="{1CF00E5F-F0DC-0903-2269-D859A130350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3F616-2B8B-4172-9587-794EC176EA8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63C59-2A7C-4F59-800E-71BFFC9C2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8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AI-generated content may be incorrect.
---
This presentation explores the critical aspects of partnering with logistics providers, focusing on overcoming operational and financial challenges, ensuring safety and compliance, building a resilient culture, innovating driver retention, and optimizing fleet operations.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48C9-9BAA-41F2-AD8D-BA87DA4A0F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33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We will cover five main areas: navigating operational and financial challenges, ensuring safety and regulatory compliance, developing a supportive company culture, innovating driver retention and service expansion, and optimizing fleet operations with strategic depot expansion.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48C9-9BAA-41F2-AD8D-BA87DA4A0F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3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2AB03-5F9E-A1E8-A135-9195F320E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76232E-7E14-11D7-CF5C-59262A04F3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24297F-907C-9F2A-18EF-1B7FE5BE09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A demonstrated focus on safety builds trust with customers and differentiates logistics providers in a competitive market.
Image source: Microsoft 365 content library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12C23-CB31-5DDB-A64D-0E798F3A12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48C9-9BAA-41F2-AD8D-BA87DA4A0F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26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87D7C-F999-1694-E3C0-2C3C75920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F6A491-68F7-DB01-6090-F2297BD2DA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8010D8-A940-05EF-6F5D-2741160DA2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A demonstrated focus on safety builds trust with customers and differentiates logistics providers in a competitive market.
Image source: Microsoft 365 content library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6625A-894D-3613-05DB-9F02206015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48C9-9BAA-41F2-AD8D-BA87DA4A0F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09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7509C-60B4-8D22-FAF7-CD6662655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330A9F-7047-B6DA-8016-430419CB5D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A29B01-3786-BB67-A152-9A8AD3F71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Multiple depots allow for better resource allocation, reduced travel times, and improved responsiveness to customer needs.
Image source: Microsoft 365 content library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8A28E-327A-8D4C-4351-8F4814909D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48C9-9BAA-41F2-AD8D-BA87DA4A0F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7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55683-B8C5-E69B-FF1C-D279FC380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7F00E0-DE67-7FED-5263-A82E67BA7F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2B1389-E96F-EA42-D313-5AA0CD542B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Multiple depots allow for better resource allocation, reduced travel times, and improved responsiveness to customer needs.
Image source: Microsoft 365 content library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19CEB-52D4-2AFA-D188-578AAF8571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48C9-9BAA-41F2-AD8D-BA87DA4A0F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79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The shortage of qualified drivers requires innovative recruitment strategies and incentives to attract and retain talent, maintaining smooth logistical operations.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48C9-9BAA-41F2-AD8D-BA87DA4A0F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4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0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5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0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5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0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1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9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1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4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1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9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904FCE-B48C-7047-56BB-0CB58467D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8107790" cy="343158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/>
              <a:t>Partnering with Logistics Providers: Overcoming Challenges and Celebrating Successes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5CEDB-0576-581F-CBC0-A397E75AE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4482450"/>
            <a:ext cx="7102130" cy="1397141"/>
          </a:xfrm>
        </p:spPr>
        <p:txBody>
          <a:bodyPr anchor="b">
            <a:normAutofit/>
          </a:bodyPr>
          <a:lstStyle/>
          <a:p>
            <a:r>
              <a:rPr lang="en-US"/>
              <a:t>Strategies to enhance collaboration and operational efficiency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810779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0011C4F-7FF0-7357-C559-B7679DC27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810195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8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C38958-9A69-239A-BA79-2AEC73345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B77A3-A068-9994-AC32-15BE3B953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160" y="978408"/>
            <a:ext cx="474573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Key Areas of Focus</a:t>
            </a:r>
          </a:p>
        </p:txBody>
      </p:sp>
      <p:pic>
        <p:nvPicPr>
          <p:cNvPr id="5" name="Content Placeholder 4" descr="Gear with compass turning gears without">
            <a:extLst>
              <a:ext uri="{FF2B5EF4-FFF2-40B4-BE49-F238E27FC236}">
                <a16:creationId xmlns:a16="http://schemas.microsoft.com/office/drawing/2014/main" id="{C6FE3DBC-B210-4F62-B11B-4D30A8B7AB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2546" r="12316" b="1"/>
          <a:stretch>
            <a:fillRect/>
          </a:stretch>
        </p:blipFill>
        <p:spPr>
          <a:xfrm>
            <a:off x="517868" y="508090"/>
            <a:ext cx="5705856" cy="584699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EC109E5-0396-8968-4F42-DFEC28036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6407" y="508090"/>
            <a:ext cx="4660733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75032-6D7B-0855-D9C2-32A41B84E39E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6995160" y="2578608"/>
            <a:ext cx="4672584" cy="37673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Rising Expenses in Logistics</a:t>
            </a:r>
          </a:p>
          <a:p>
            <a:r>
              <a:rPr lang="en-US" dirty="0"/>
              <a:t>How to combat rising costs</a:t>
            </a:r>
          </a:p>
          <a:p>
            <a:r>
              <a:rPr lang="en-US" dirty="0"/>
              <a:t>Innovative solutions</a:t>
            </a:r>
          </a:p>
        </p:txBody>
      </p:sp>
    </p:spTree>
    <p:extLst>
      <p:ext uri="{BB962C8B-B14F-4D97-AF65-F5344CB8AC3E}">
        <p14:creationId xmlns:p14="http://schemas.microsoft.com/office/powerpoint/2010/main" val="1363304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B43194-5DE9-F3C9-75C3-7C1921B37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C4333E2-DF6C-9592-B6E1-60ED1702C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919BB17-1687-97E7-F177-FC20E6658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BD8E1B-79AC-F41B-DF98-687FBB03E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4754880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Challenges in the driver labor force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739C69-8536-4FFC-8F4F-C2BFF3E9F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4672966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E0B0D-FCB6-5142-144D-ECD1BA0FF91A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24256" y="2112264"/>
            <a:ext cx="4672584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400" b="1" dirty="0"/>
              <a:t>Competition for Class A and B Drivers from large over the road carriers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400" b="1" dirty="0"/>
              <a:t>Over night hours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400" b="1" dirty="0"/>
              <a:t>You don’t just hop in the truck and drive</a:t>
            </a:r>
          </a:p>
        </p:txBody>
      </p:sp>
      <p:pic>
        <p:nvPicPr>
          <p:cNvPr id="5" name="Content Placeholder 4" descr="Men working at the port">
            <a:extLst>
              <a:ext uri="{FF2B5EF4-FFF2-40B4-BE49-F238E27FC236}">
                <a16:creationId xmlns:a16="http://schemas.microsoft.com/office/drawing/2014/main" id="{EC80FCF6-9160-36C8-45B1-1BCF0E390B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9448" r="25370" b="1"/>
          <a:stretch>
            <a:fillRect/>
          </a:stretch>
        </p:blipFill>
        <p:spPr>
          <a:xfrm>
            <a:off x="5958018" y="508090"/>
            <a:ext cx="5709726" cy="58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363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064394-3E8B-76A4-027D-9B717A440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3109A16-7832-003D-AEED-9960B16DF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3E0DA18-D7F0-F1C9-40CB-B0FF002C7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4BF922-150A-A9DD-16D8-2C7628B23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4754880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we meet the challenge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504B9-1ADA-1C2A-8ED4-C61920361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4672966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B8A95-9FC3-745B-4E3E-1A4A782625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76765" y="181156"/>
            <a:ext cx="5166360" cy="5357002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5100" b="1" dirty="0"/>
              <a:t>Make it feel more like family</a:t>
            </a:r>
          </a:p>
          <a:p>
            <a:endParaRPr lang="en-US" dirty="0"/>
          </a:p>
          <a:p>
            <a:r>
              <a:rPr lang="en-US" sz="2600" dirty="0"/>
              <a:t>Incentives for safety</a:t>
            </a:r>
          </a:p>
          <a:p>
            <a:r>
              <a:rPr lang="en-US" sz="2600" dirty="0"/>
              <a:t>Gift cards for birthdays</a:t>
            </a:r>
          </a:p>
          <a:p>
            <a:r>
              <a:rPr lang="en-US" sz="2600" dirty="0"/>
              <a:t>Funeral costs for direct family members</a:t>
            </a:r>
          </a:p>
          <a:p>
            <a:r>
              <a:rPr lang="en-US" sz="2600" dirty="0"/>
              <a:t>We have local work and they can sleep at home each night</a:t>
            </a:r>
          </a:p>
          <a:p>
            <a:r>
              <a:rPr lang="en-US" sz="2600" dirty="0"/>
              <a:t>Treat people right</a:t>
            </a:r>
          </a:p>
          <a:p>
            <a:r>
              <a:rPr lang="en-US" sz="2600" dirty="0"/>
              <a:t>Convert more to Non-CDL Trucks</a:t>
            </a:r>
          </a:p>
          <a:p>
            <a:r>
              <a:rPr lang="en-US" sz="2600" dirty="0"/>
              <a:t>Hiring process is fast and smooth as a family-owned business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0811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D983D-9345-192A-2EA8-A42F221D3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3946" y="978407"/>
            <a:ext cx="4322942" cy="4970005"/>
          </a:xfrm>
        </p:spPr>
        <p:txBody>
          <a:bodyPr>
            <a:normAutofit/>
          </a:bodyPr>
          <a:lstStyle/>
          <a:p>
            <a:r>
              <a:rPr lang="en-US" dirty="0"/>
              <a:t>What drives up insurance.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What we go through to mitigate against rising costs</a:t>
            </a:r>
          </a:p>
        </p:txBody>
      </p:sp>
      <p:pic>
        <p:nvPicPr>
          <p:cNvPr id="6" name="Video 5">
            <a:hlinkClick r:id="" action="ppaction://media"/>
            <a:extLst>
              <a:ext uri="{FF2B5EF4-FFF2-40B4-BE49-F238E27FC236}">
                <a16:creationId xmlns:a16="http://schemas.microsoft.com/office/drawing/2014/main" id="{9416D79C-8185-85DB-43F2-D769FB5B428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542" y="894919"/>
            <a:ext cx="6668059" cy="363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4B37E8-BB8B-BAA0-157B-E1184DD52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DC03E79-15D8-F0AA-4CF3-FEA743340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79E7FA6-781C-FFBE-B073-7DAC983D5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DB640-3F3A-1BC1-9B66-16CB34252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923" y="737776"/>
            <a:ext cx="6236208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Truck Lease and Maintenance costs</a:t>
            </a:r>
          </a:p>
        </p:txBody>
      </p:sp>
      <p:pic>
        <p:nvPicPr>
          <p:cNvPr id="5" name="Content Placeholder 4" descr="Container Truck on Highway with Polygon Network Pan Americas Globe Graphic.">
            <a:extLst>
              <a:ext uri="{FF2B5EF4-FFF2-40B4-BE49-F238E27FC236}">
                <a16:creationId xmlns:a16="http://schemas.microsoft.com/office/drawing/2014/main" id="{664697C4-19DD-BA1E-193A-9C8179FDBD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3586" r="18142" b="1"/>
          <a:stretch>
            <a:fillRect/>
          </a:stretch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C9A190E-7A8A-1A71-1E6F-F4177E4AF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2597E-48FE-2D04-1149-6EFBFD04E253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498910" y="1915429"/>
            <a:ext cx="6242595" cy="4263992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200" b="1" dirty="0"/>
              <a:t>Parts Cost - </a:t>
            </a:r>
            <a:r>
              <a:rPr lang="en-US" sz="2200" dirty="0"/>
              <a:t>Tires have gone from $400 to closer to $600 to $650 for a tractor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en-US" sz="2200" b="1" dirty="0"/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2200" b="1" dirty="0"/>
              <a:t>Labor Rates for Repair Shops - </a:t>
            </a:r>
            <a:r>
              <a:rPr lang="en-US" sz="2200" dirty="0"/>
              <a:t>We’ve seen that rise from $90 to $150 over the last several years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200" b="1" dirty="0"/>
              <a:t>Truck Ownership / Leases - </a:t>
            </a:r>
            <a:r>
              <a:rPr lang="en-US" sz="2200" dirty="0"/>
              <a:t>26’ Freightliner was $85K five years ago and is pushing $140K now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2200" b="1" dirty="0"/>
              <a:t>Towing – </a:t>
            </a:r>
            <a:r>
              <a:rPr lang="en-US" sz="2200" dirty="0"/>
              <a:t>Any towing we do these days is running $2,000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226132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946FF6-2558-2E8B-F3B1-39955FDB8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C7346C-EC5F-4CC1-C515-DD4617FD8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4754880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we mitigate against those rising truck costs</a:t>
            </a:r>
            <a:endParaRPr lang="en-US" sz="3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4672966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2DEDB1-AC4E-72F4-5F0D-C4A38E9899A6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17869" y="2441448"/>
            <a:ext cx="4672584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400" b="1" dirty="0"/>
              <a:t>Preventative Maintenance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400" b="1" dirty="0"/>
              <a:t>Safety Cameras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400" b="1" dirty="0"/>
              <a:t>Daily truck walk arounds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400" b="1" dirty="0"/>
              <a:t>Safety training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endParaRPr lang="en-US" sz="2400" b="1" dirty="0"/>
          </a:p>
          <a:p>
            <a:pPr marL="0" lvl="1" indent="0">
              <a:buFont typeface="Arial" panose="020B0604020202020204" pitchFamily="34" charset="0"/>
              <a:buNone/>
            </a:pPr>
            <a:endParaRPr lang="en-US" sz="2400" b="1" dirty="0"/>
          </a:p>
          <a:p>
            <a:pPr marL="0" lvl="1" indent="0">
              <a:buFont typeface="Arial" panose="020B0604020202020204" pitchFamily="34" charset="0"/>
              <a:buNone/>
            </a:pPr>
            <a:endParaRPr lang="en-US" sz="2400" b="1" dirty="0"/>
          </a:p>
          <a:p>
            <a:pPr marL="0" lvl="1" indent="0">
              <a:buFont typeface="Arial" panose="020B0604020202020204" pitchFamily="34" charset="0"/>
              <a:buNone/>
            </a:pPr>
            <a:endParaRPr lang="en-US" sz="2400" b="1" dirty="0"/>
          </a:p>
          <a:p>
            <a:pPr marL="0" lvl="1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endParaRPr lang="en-US" sz="1400" b="1" dirty="0"/>
          </a:p>
        </p:txBody>
      </p:sp>
      <p:pic>
        <p:nvPicPr>
          <p:cNvPr id="5" name="Content Placeholder 4" descr="Container Truck on Highway with Polygon Network Pan Americas Globe Graphic.">
            <a:extLst>
              <a:ext uri="{FF2B5EF4-FFF2-40B4-BE49-F238E27FC236}">
                <a16:creationId xmlns:a16="http://schemas.microsoft.com/office/drawing/2014/main" id="{9E83EBD9-C0A2-F7C3-3CD8-3A185C6D0C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5131" r="9687" b="1"/>
          <a:stretch>
            <a:fillRect/>
          </a:stretch>
        </p:blipFill>
        <p:spPr>
          <a:xfrm>
            <a:off x="5958018" y="508090"/>
            <a:ext cx="5709726" cy="58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62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368206-9773-F18B-AFD1-34FE29DEB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536" y="795533"/>
            <a:ext cx="6236208" cy="54237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Innovative solutions</a:t>
            </a:r>
            <a:endParaRPr lang="en-US" sz="3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Delivery and cargo industry concept. Businessman pointing 3D truck object with pen in HUD patterned techno blue background with copy space">
            <a:extLst>
              <a:ext uri="{FF2B5EF4-FFF2-40B4-BE49-F238E27FC236}">
                <a16:creationId xmlns:a16="http://schemas.microsoft.com/office/drawing/2014/main" id="{46B99745-0D00-4B04-AAD6-D8DD6A0444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57814" r="10004" b="-1"/>
          <a:stretch>
            <a:fillRect/>
          </a:stretch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9B476-92A1-8C8E-ECB5-324AD519F934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484611" y="1441386"/>
            <a:ext cx="6236208" cy="5238547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Paper Roll Hauling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800" dirty="0"/>
              <a:t>Back hauling paper rolls from Sarasota to solve for storage issues in Lakeland and Gainesville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Flash hauls on short notice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800" dirty="0"/>
              <a:t>Recent example of second truck from Canton to Detroit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800" dirty="0"/>
              <a:t>Send extra trucks on bad press nights, making good decisions in the moment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Memphis and Jackson Airport for WSJ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800" dirty="0"/>
              <a:t>Helping a partner save money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800" b="1" dirty="0"/>
              <a:t>Automated Text Dispatch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800" dirty="0"/>
              <a:t>Use technology so one call produces multiple e-mails</a:t>
            </a:r>
          </a:p>
        </p:txBody>
      </p:sp>
    </p:spTree>
    <p:extLst>
      <p:ext uri="{BB962C8B-B14F-4D97-AF65-F5344CB8AC3E}">
        <p14:creationId xmlns:p14="http://schemas.microsoft.com/office/powerpoint/2010/main" val="34481556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D983D-9345-192A-2EA8-A42F221D3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39" y="872533"/>
            <a:ext cx="11147499" cy="888894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Creative long haul runs</a:t>
            </a:r>
            <a:br>
              <a:rPr lang="en-US" dirty="0"/>
            </a:br>
            <a:br>
              <a:rPr lang="en-US" dirty="0"/>
            </a:b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F00E5F-F0DC-0903-2269-D859A1303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39" y="1600023"/>
            <a:ext cx="8812927" cy="459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78482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585</Words>
  <Application>Microsoft Office PowerPoint</Application>
  <PresentationFormat>Widescreen</PresentationFormat>
  <Paragraphs>64</Paragraphs>
  <Slides>9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Arial</vt:lpstr>
      <vt:lpstr>Bierstadt</vt:lpstr>
      <vt:lpstr>GestaltVTI</vt:lpstr>
      <vt:lpstr>Partnering with Logistics Providers: Overcoming Challenges and Celebrating Successes</vt:lpstr>
      <vt:lpstr>Key Areas of Focus</vt:lpstr>
      <vt:lpstr>Challenges in the driver labor force</vt:lpstr>
      <vt:lpstr>How we meet the challenge</vt:lpstr>
      <vt:lpstr>What drives up insurance.  What we go through to mitigate against rising costs</vt:lpstr>
      <vt:lpstr>Truck Lease and Maintenance costs</vt:lpstr>
      <vt:lpstr>How we mitigate against those rising truck costs</vt:lpstr>
      <vt:lpstr>Innovative solutions</vt:lpstr>
      <vt:lpstr>Creative long haul runs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Rothardt, Guy</dc:creator>
  <cp:lastModifiedBy>Rothardt, Guy</cp:lastModifiedBy>
  <cp:revision>1</cp:revision>
  <dcterms:created xsi:type="dcterms:W3CDTF">2025-09-21T13:19:19Z</dcterms:created>
  <dcterms:modified xsi:type="dcterms:W3CDTF">2025-09-22T21:58:21Z</dcterms:modified>
</cp:coreProperties>
</file>